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5" r:id="rId2"/>
  </p:sldMasterIdLst>
  <p:notesMasterIdLst>
    <p:notesMasterId r:id="rId55"/>
  </p:notesMasterIdLst>
  <p:sldIdLst>
    <p:sldId id="300" r:id="rId3"/>
    <p:sldId id="2831" r:id="rId4"/>
    <p:sldId id="2832" r:id="rId5"/>
    <p:sldId id="2796" r:id="rId6"/>
    <p:sldId id="2802" r:id="rId7"/>
    <p:sldId id="2804" r:id="rId8"/>
    <p:sldId id="2814" r:id="rId9"/>
    <p:sldId id="2834" r:id="rId10"/>
    <p:sldId id="2823" r:id="rId11"/>
    <p:sldId id="2660" r:id="rId12"/>
    <p:sldId id="2815" r:id="rId13"/>
    <p:sldId id="2771" r:id="rId14"/>
    <p:sldId id="2772" r:id="rId15"/>
    <p:sldId id="2730" r:id="rId16"/>
    <p:sldId id="2731" r:id="rId17"/>
    <p:sldId id="2773" r:id="rId18"/>
    <p:sldId id="2775" r:id="rId19"/>
    <p:sldId id="2836" r:id="rId20"/>
    <p:sldId id="2837" r:id="rId21"/>
    <p:sldId id="2835" r:id="rId22"/>
    <p:sldId id="2819" r:id="rId23"/>
    <p:sldId id="2820" r:id="rId24"/>
    <p:sldId id="2821" r:id="rId25"/>
    <p:sldId id="2822" r:id="rId26"/>
    <p:sldId id="2776" r:id="rId27"/>
    <p:sldId id="2828" r:id="rId28"/>
    <p:sldId id="2818" r:id="rId29"/>
    <p:sldId id="2777" r:id="rId30"/>
    <p:sldId id="2778" r:id="rId31"/>
    <p:sldId id="2779" r:id="rId32"/>
    <p:sldId id="2780" r:id="rId33"/>
    <p:sldId id="2781" r:id="rId34"/>
    <p:sldId id="2782" r:id="rId35"/>
    <p:sldId id="2784" r:id="rId36"/>
    <p:sldId id="2785" r:id="rId37"/>
    <p:sldId id="2838" r:id="rId38"/>
    <p:sldId id="2841" r:id="rId39"/>
    <p:sldId id="2839" r:id="rId40"/>
    <p:sldId id="2840" r:id="rId41"/>
    <p:sldId id="2826" r:id="rId42"/>
    <p:sldId id="2527" r:id="rId43"/>
    <p:sldId id="2707" r:id="rId44"/>
    <p:sldId id="2708" r:id="rId45"/>
    <p:sldId id="2709" r:id="rId46"/>
    <p:sldId id="2827" r:id="rId47"/>
    <p:sldId id="2635" r:id="rId48"/>
    <p:sldId id="2756" r:id="rId49"/>
    <p:sldId id="2757" r:id="rId50"/>
    <p:sldId id="2758" r:id="rId51"/>
    <p:sldId id="2759" r:id="rId52"/>
    <p:sldId id="2760" r:id="rId53"/>
    <p:sldId id="2755" r:id="rId54"/>
  </p:sldIdLst>
  <p:sldSz cx="9144000" cy="6858000" type="screen4x3"/>
  <p:notesSz cx="7102475" cy="9388475"/>
  <p:embeddedFontLst>
    <p:embeddedFont>
      <p:font typeface="Adelle Sans" panose="02000503000000020004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ndara" panose="020E0502030303020204" pitchFamily="34" charset="0"/>
      <p:regular r:id="rId64"/>
      <p:bold r:id="rId65"/>
      <p:italic r:id="rId66"/>
      <p:boldItalic r:id="rId67"/>
    </p:embeddedFont>
    <p:embeddedFont>
      <p:font typeface="Corbel" panose="020B0503020204020204" pitchFamily="34" charset="0"/>
      <p:regular r:id="rId68"/>
      <p:bold r:id="rId69"/>
      <p:italic r:id="rId70"/>
      <p:boldItalic r:id="rId71"/>
    </p:embeddedFont>
    <p:embeddedFont>
      <p:font typeface="Encode Sans" panose="020B0604020202020204" charset="0"/>
      <p:regular r:id="rId72"/>
      <p:bold r:id="rId73"/>
      <p:italic r:id="rId74"/>
      <p:boldItalic r:id="rId75"/>
    </p:embeddedFont>
    <p:embeddedFont>
      <p:font typeface="Montserrat" panose="020B0604020202020204" charset="0"/>
      <p:regular r:id="rId76"/>
      <p:bold r:id="rId77"/>
      <p:italic r:id="rId78"/>
      <p:boldItalic r:id="rId79"/>
    </p:embeddedFont>
    <p:embeddedFont>
      <p:font typeface="Montserrat Light" panose="020B0604020202020204" charset="0"/>
      <p:regular r:id="rId80"/>
      <p:bold r:id="rId81"/>
      <p:italic r:id="rId82"/>
      <p:boldItalic r:id="rId83"/>
    </p:embeddedFont>
    <p:embeddedFont>
      <p:font typeface="Montserrat SemiBold" panose="020B0604020202020204" charset="0"/>
      <p:regular r:id="rId84"/>
      <p:bold r:id="rId85"/>
      <p:italic r:id="rId86"/>
      <p:boldItalic r:id="rId87"/>
    </p:embeddedFont>
    <p:embeddedFont>
      <p:font typeface="Open Sans Semibold" panose="020B0604020202020204" charset="0"/>
      <p:bold r:id="rId88"/>
      <p:boldItalic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54" roundtripDataSignature="AMtx7miLEpd8zuem63cUSSegnX87+zqZ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D9D68"/>
    <a:srgbClr val="C8CC34"/>
    <a:srgbClr val="E8D6BC"/>
    <a:srgbClr val="691C32"/>
    <a:srgbClr val="F0EB19"/>
    <a:srgbClr val="BC945A"/>
    <a:srgbClr val="AEC2B7"/>
    <a:srgbClr val="B8C6BE"/>
    <a:srgbClr val="DEC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4" autoAdjust="0"/>
  </p:normalViewPr>
  <p:slideViewPr>
    <p:cSldViewPr snapToGrid="0">
      <p:cViewPr varScale="1">
        <p:scale>
          <a:sx n="68" d="100"/>
          <a:sy n="68" d="100"/>
        </p:scale>
        <p:origin x="1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84" Type="http://schemas.openxmlformats.org/officeDocument/2006/relationships/font" Target="fonts/font29.fntdata"/><Relationship Id="rId89" Type="http://schemas.openxmlformats.org/officeDocument/2006/relationships/font" Target="fonts/font34.fntdata"/><Relationship Id="rId154" Type="http://customschemas.google.com/relationships/presentationmetadata" Target="NUL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74" Type="http://schemas.openxmlformats.org/officeDocument/2006/relationships/font" Target="fonts/font19.fntdata"/><Relationship Id="rId79" Type="http://schemas.openxmlformats.org/officeDocument/2006/relationships/font" Target="fonts/font24.fntdata"/><Relationship Id="rId5" Type="http://schemas.openxmlformats.org/officeDocument/2006/relationships/slide" Target="slides/slide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7.fntdata"/><Relationship Id="rId80" Type="http://schemas.openxmlformats.org/officeDocument/2006/relationships/font" Target="fonts/font25.fntdata"/><Relationship Id="rId85" Type="http://schemas.openxmlformats.org/officeDocument/2006/relationships/font" Target="fonts/font30.fntdata"/><Relationship Id="rId15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15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83" Type="http://schemas.openxmlformats.org/officeDocument/2006/relationships/font" Target="fonts/font28.fntdata"/><Relationship Id="rId88" Type="http://schemas.openxmlformats.org/officeDocument/2006/relationships/font" Target="fonts/font3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font" Target="fonts/font26.fntdata"/><Relationship Id="rId86" Type="http://schemas.openxmlformats.org/officeDocument/2006/relationships/font" Target="fonts/font31.fntdata"/><Relationship Id="rId15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6" Type="http://schemas.openxmlformats.org/officeDocument/2006/relationships/font" Target="fonts/font21.fntdata"/><Relationship Id="rId7" Type="http://schemas.openxmlformats.org/officeDocument/2006/relationships/slide" Target="slides/slide5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1.fntdata"/><Relationship Id="rId87" Type="http://schemas.openxmlformats.org/officeDocument/2006/relationships/font" Target="fonts/font32.fntdata"/><Relationship Id="rId157" Type="http://schemas.openxmlformats.org/officeDocument/2006/relationships/theme" Target="theme/theme1.xml"/><Relationship Id="rId61" Type="http://schemas.openxmlformats.org/officeDocument/2006/relationships/font" Target="fonts/font6.fntdata"/><Relationship Id="rId82" Type="http://schemas.openxmlformats.org/officeDocument/2006/relationships/font" Target="fonts/font2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font" Target="fonts/font1.fntdata"/><Relationship Id="rId77" Type="http://schemas.openxmlformats.org/officeDocument/2006/relationships/font" Target="fonts/font22.fntdata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D4C5E-3861-4D88-9B29-CE10328E24F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7B477CE-DF98-4F6D-BE00-FD8AFCE691D4}">
      <dgm:prSet phldrT="[Texto]" custT="1"/>
      <dgm:spPr/>
      <dgm:t>
        <a:bodyPr/>
        <a:lstStyle/>
        <a:p>
          <a:r>
            <a:rPr lang="es-ES" sz="1400" b="0" i="0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rPr>
            <a:t>La Primera Sesión Ordinaria del Consejo Académico de Educación Media Superior (CAEMS) es el escenario para ejercer y fortalecer la docencia en el marco de la comunidad </a:t>
          </a:r>
          <a:r>
            <a:rPr lang="es-ES" sz="1400" b="0" i="1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rPr>
            <a:t>como núcleo integrador de los procesos de enseñanza y aprendizaje</a:t>
          </a:r>
          <a:r>
            <a:rPr lang="es-ES" sz="1400" b="0" i="0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rPr>
            <a:t>.</a:t>
          </a:r>
          <a:endParaRPr lang="es-MX" sz="1400" dirty="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F72FCBC0-8341-4330-AB5F-BEE5083B20C6}" type="parTrans" cxnId="{524155A8-9948-41EF-AAD7-3167B2317A16}">
      <dgm:prSet/>
      <dgm:spPr/>
      <dgm:t>
        <a:bodyPr/>
        <a:lstStyle/>
        <a:p>
          <a:endParaRPr lang="es-MX" sz="2800">
            <a:solidFill>
              <a:schemeClr val="tx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0A18F5F8-23F3-44A4-BBB5-56F73F288006}" type="sibTrans" cxnId="{524155A8-9948-41EF-AAD7-3167B2317A16}">
      <dgm:prSet/>
      <dgm:spPr>
        <a:solidFill>
          <a:schemeClr val="bg1"/>
        </a:solidFill>
      </dgm:spPr>
      <dgm:t>
        <a:bodyPr/>
        <a:lstStyle/>
        <a:p>
          <a:endParaRPr lang="es-MX" sz="2800">
            <a:solidFill>
              <a:schemeClr val="tx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7A1AF7B0-B160-47D1-89C6-B5E00D72C81B}">
      <dgm:prSet phldrT="[Texto]" custT="1"/>
      <dgm:spPr>
        <a:solidFill>
          <a:schemeClr val="bg1"/>
        </a:solidFill>
      </dgm:spPr>
      <dgm:t>
        <a:bodyPr/>
        <a:lstStyle/>
        <a:p>
          <a:pPr algn="l"/>
          <a:endParaRPr lang="es-MX" sz="1600" b="1" dirty="0">
            <a:solidFill>
              <a:schemeClr val="tx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BB42684E-A3BD-484E-9964-F131BC7E7FAC}" type="parTrans" cxnId="{5E52C338-9275-47BA-A554-95767D7D558D}">
      <dgm:prSet/>
      <dgm:spPr/>
      <dgm:t>
        <a:bodyPr/>
        <a:lstStyle/>
        <a:p>
          <a:endParaRPr lang="es-MX" sz="2800">
            <a:solidFill>
              <a:schemeClr val="tx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D3163DCC-F9B0-4659-A0A3-18E37254C2F0}" type="sibTrans" cxnId="{5E52C338-9275-47BA-A554-95767D7D558D}">
      <dgm:prSet/>
      <dgm:spPr/>
      <dgm:t>
        <a:bodyPr/>
        <a:lstStyle/>
        <a:p>
          <a:endParaRPr lang="es-MX" sz="2800">
            <a:solidFill>
              <a:schemeClr val="tx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EEBF8741-E9D4-4D05-96CF-3CDE1D6785D5}" type="pres">
      <dgm:prSet presAssocID="{3C1D4C5E-3861-4D88-9B29-CE10328E24F7}" presName="Name0" presStyleCnt="0">
        <dgm:presLayoutVars>
          <dgm:dir/>
          <dgm:resizeHandles/>
        </dgm:presLayoutVars>
      </dgm:prSet>
      <dgm:spPr/>
    </dgm:pt>
    <dgm:pt modelId="{1E0BE9E1-5F75-49DF-B941-00E777EE0FAF}" type="pres">
      <dgm:prSet presAssocID="{07B477CE-DF98-4F6D-BE00-FD8AFCE691D4}" presName="compNode" presStyleCnt="0"/>
      <dgm:spPr/>
    </dgm:pt>
    <dgm:pt modelId="{26B0F18F-D735-4662-A9C5-A01B15939F0E}" type="pres">
      <dgm:prSet presAssocID="{07B477CE-DF98-4F6D-BE00-FD8AFCE691D4}" presName="dummyConnPt" presStyleCnt="0"/>
      <dgm:spPr/>
    </dgm:pt>
    <dgm:pt modelId="{765EBCCD-C37D-4A21-B964-23D2C24F18EB}" type="pres">
      <dgm:prSet presAssocID="{07B477CE-DF98-4F6D-BE00-FD8AFCE691D4}" presName="node" presStyleLbl="node1" presStyleIdx="0" presStyleCnt="2" custScaleX="34092" custScaleY="73348" custLinFactNeighborX="-51103" custLinFactNeighborY="27325">
        <dgm:presLayoutVars>
          <dgm:bulletEnabled val="1"/>
        </dgm:presLayoutVars>
      </dgm:prSet>
      <dgm:spPr/>
    </dgm:pt>
    <dgm:pt modelId="{5B506484-0E07-4AAC-9687-9EBEE630F3F2}" type="pres">
      <dgm:prSet presAssocID="{0A18F5F8-23F3-44A4-BBB5-56F73F288006}" presName="sibTrans" presStyleLbl="bgSibTrans2D1" presStyleIdx="0" presStyleCnt="1" custFlipVert="0" custScaleX="8733" custScaleY="23878" custLinFactX="19126" custLinFactY="-100000" custLinFactNeighborX="100000" custLinFactNeighborY="-124100"/>
      <dgm:spPr/>
    </dgm:pt>
    <dgm:pt modelId="{2901AB19-4B8F-4EE1-B62D-715DFF8EB682}" type="pres">
      <dgm:prSet presAssocID="{7A1AF7B0-B160-47D1-89C6-B5E00D72C81B}" presName="compNode" presStyleCnt="0"/>
      <dgm:spPr/>
    </dgm:pt>
    <dgm:pt modelId="{D959959A-23AF-4766-896E-AE290D6B4C80}" type="pres">
      <dgm:prSet presAssocID="{7A1AF7B0-B160-47D1-89C6-B5E00D72C81B}" presName="dummyConnPt" presStyleCnt="0"/>
      <dgm:spPr/>
    </dgm:pt>
    <dgm:pt modelId="{381E8A37-B4BC-4A4B-8DDF-D8D2D6C0DEAE}" type="pres">
      <dgm:prSet presAssocID="{7A1AF7B0-B160-47D1-89C6-B5E00D72C81B}" presName="node" presStyleLbl="node1" presStyleIdx="1" presStyleCnt="2" custScaleX="75914" custScaleY="42290" custLinFactNeighborX="1167" custLinFactNeighborY="22676">
        <dgm:presLayoutVars>
          <dgm:bulletEnabled val="1"/>
        </dgm:presLayoutVars>
      </dgm:prSet>
      <dgm:spPr/>
    </dgm:pt>
  </dgm:ptLst>
  <dgm:cxnLst>
    <dgm:cxn modelId="{012D871C-2855-4B36-B18B-B9521DB62A0E}" type="presOf" srcId="{07B477CE-DF98-4F6D-BE00-FD8AFCE691D4}" destId="{765EBCCD-C37D-4A21-B964-23D2C24F18EB}" srcOrd="0" destOrd="0" presId="urn:microsoft.com/office/officeart/2005/8/layout/bProcess4"/>
    <dgm:cxn modelId="{D1C8D929-0D08-4839-9BC9-F3842B0306D8}" type="presOf" srcId="{7A1AF7B0-B160-47D1-89C6-B5E00D72C81B}" destId="{381E8A37-B4BC-4A4B-8DDF-D8D2D6C0DEAE}" srcOrd="0" destOrd="0" presId="urn:microsoft.com/office/officeart/2005/8/layout/bProcess4"/>
    <dgm:cxn modelId="{5E52C338-9275-47BA-A554-95767D7D558D}" srcId="{3C1D4C5E-3861-4D88-9B29-CE10328E24F7}" destId="{7A1AF7B0-B160-47D1-89C6-B5E00D72C81B}" srcOrd="1" destOrd="0" parTransId="{BB42684E-A3BD-484E-9964-F131BC7E7FAC}" sibTransId="{D3163DCC-F9B0-4659-A0A3-18E37254C2F0}"/>
    <dgm:cxn modelId="{524155A8-9948-41EF-AAD7-3167B2317A16}" srcId="{3C1D4C5E-3861-4D88-9B29-CE10328E24F7}" destId="{07B477CE-DF98-4F6D-BE00-FD8AFCE691D4}" srcOrd="0" destOrd="0" parTransId="{F72FCBC0-8341-4330-AB5F-BEE5083B20C6}" sibTransId="{0A18F5F8-23F3-44A4-BBB5-56F73F288006}"/>
    <dgm:cxn modelId="{125D7EB0-3826-42A7-A4E8-03B22A8ADA96}" type="presOf" srcId="{3C1D4C5E-3861-4D88-9B29-CE10328E24F7}" destId="{EEBF8741-E9D4-4D05-96CF-3CDE1D6785D5}" srcOrd="0" destOrd="0" presId="urn:microsoft.com/office/officeart/2005/8/layout/bProcess4"/>
    <dgm:cxn modelId="{4D3754CB-D430-425D-BBCB-7B0417C383DF}" type="presOf" srcId="{0A18F5F8-23F3-44A4-BBB5-56F73F288006}" destId="{5B506484-0E07-4AAC-9687-9EBEE630F3F2}" srcOrd="0" destOrd="0" presId="urn:microsoft.com/office/officeart/2005/8/layout/bProcess4"/>
    <dgm:cxn modelId="{8F9F3587-3806-4007-BD91-1959650837D1}" type="presParOf" srcId="{EEBF8741-E9D4-4D05-96CF-3CDE1D6785D5}" destId="{1E0BE9E1-5F75-49DF-B941-00E777EE0FAF}" srcOrd="0" destOrd="0" presId="urn:microsoft.com/office/officeart/2005/8/layout/bProcess4"/>
    <dgm:cxn modelId="{7F0AE822-D147-4D48-B6FF-C219F4ABBEAD}" type="presParOf" srcId="{1E0BE9E1-5F75-49DF-B941-00E777EE0FAF}" destId="{26B0F18F-D735-4662-A9C5-A01B15939F0E}" srcOrd="0" destOrd="0" presId="urn:microsoft.com/office/officeart/2005/8/layout/bProcess4"/>
    <dgm:cxn modelId="{74DB51AF-A3C6-4EED-8FFE-72DE3B0C2885}" type="presParOf" srcId="{1E0BE9E1-5F75-49DF-B941-00E777EE0FAF}" destId="{765EBCCD-C37D-4A21-B964-23D2C24F18EB}" srcOrd="1" destOrd="0" presId="urn:microsoft.com/office/officeart/2005/8/layout/bProcess4"/>
    <dgm:cxn modelId="{8D8F4C93-E25F-4D07-BB2B-FCF33E41C61F}" type="presParOf" srcId="{EEBF8741-E9D4-4D05-96CF-3CDE1D6785D5}" destId="{5B506484-0E07-4AAC-9687-9EBEE630F3F2}" srcOrd="1" destOrd="0" presId="urn:microsoft.com/office/officeart/2005/8/layout/bProcess4"/>
    <dgm:cxn modelId="{3FB034FF-B15B-473F-8517-53C7EA1E45E6}" type="presParOf" srcId="{EEBF8741-E9D4-4D05-96CF-3CDE1D6785D5}" destId="{2901AB19-4B8F-4EE1-B62D-715DFF8EB682}" srcOrd="2" destOrd="0" presId="urn:microsoft.com/office/officeart/2005/8/layout/bProcess4"/>
    <dgm:cxn modelId="{59398C29-DC99-4290-8F7B-49939C4EBA52}" type="presParOf" srcId="{2901AB19-4B8F-4EE1-B62D-715DFF8EB682}" destId="{D959959A-23AF-4766-896E-AE290D6B4C80}" srcOrd="0" destOrd="0" presId="urn:microsoft.com/office/officeart/2005/8/layout/bProcess4"/>
    <dgm:cxn modelId="{89A31DB2-AA56-4600-ADC6-411C07DAA5FB}" type="presParOf" srcId="{2901AB19-4B8F-4EE1-B62D-715DFF8EB682}" destId="{381E8A37-B4BC-4A4B-8DDF-D8D2D6C0DEA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9BF2D7-7ECA-410F-888A-5E289634AA0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A282337-3DFD-4B93-9B5D-E9481BC49C8C}">
      <dgm:prSet phldrT="[Texto]" custT="1"/>
      <dgm:spPr/>
      <dgm:t>
        <a:bodyPr/>
        <a:lstStyle/>
        <a:p>
          <a:r>
            <a:rPr lang="es-ES" sz="1600" b="1" dirty="0">
              <a:solidFill>
                <a:schemeClr val="tx1">
                  <a:lumMod val="50000"/>
                </a:schemeClr>
              </a:solidFill>
            </a:rPr>
            <a:t>Semana  de Jóvenes al centro (Ciclo de conferencias, cursos, talleres y actividades)</a:t>
          </a:r>
        </a:p>
      </dgm:t>
    </dgm:pt>
    <dgm:pt modelId="{DF170924-1AC2-4DC5-B2A6-946036C465A2}" type="parTrans" cxnId="{3315127E-5B46-4A46-821F-B24D1C32C408}">
      <dgm:prSet/>
      <dgm:spPr/>
      <dgm:t>
        <a:bodyPr/>
        <a:lstStyle/>
        <a:p>
          <a:endParaRPr lang="es-ES"/>
        </a:p>
      </dgm:t>
    </dgm:pt>
    <dgm:pt modelId="{08FF57DF-A162-4CE2-AE38-05A0BB3BB08E}" type="sibTrans" cxnId="{3315127E-5B46-4A46-821F-B24D1C32C408}">
      <dgm:prSet/>
      <dgm:spPr/>
      <dgm:t>
        <a:bodyPr/>
        <a:lstStyle/>
        <a:p>
          <a:endParaRPr lang="es-ES"/>
        </a:p>
      </dgm:t>
    </dgm:pt>
    <dgm:pt modelId="{82124571-3611-40F0-853D-104040B60A5C}">
      <dgm:prSet phldrT="[Texto]" custT="1"/>
      <dgm:spPr/>
      <dgm:t>
        <a:bodyPr/>
        <a:lstStyle/>
        <a:p>
          <a:r>
            <a:rPr lang="es-ES" sz="1600" b="1" dirty="0">
              <a:solidFill>
                <a:schemeClr val="tx1">
                  <a:lumMod val="50000"/>
                </a:schemeClr>
              </a:solidFill>
            </a:rPr>
            <a:t>Actividades durante el ciclo escolar, en las 5 líneas de acción</a:t>
          </a:r>
        </a:p>
      </dgm:t>
    </dgm:pt>
    <dgm:pt modelId="{D1DA80BF-DA49-44ED-91A3-949398D3D79E}" type="parTrans" cxnId="{9B544B49-0C4A-498B-893F-D55E3E7AE620}">
      <dgm:prSet/>
      <dgm:spPr/>
      <dgm:t>
        <a:bodyPr/>
        <a:lstStyle/>
        <a:p>
          <a:endParaRPr lang="es-ES"/>
        </a:p>
      </dgm:t>
    </dgm:pt>
    <dgm:pt modelId="{A5AEFF5D-07DB-4C64-B272-7CB8E78EAE82}" type="sibTrans" cxnId="{9B544B49-0C4A-498B-893F-D55E3E7AE620}">
      <dgm:prSet/>
      <dgm:spPr/>
      <dgm:t>
        <a:bodyPr/>
        <a:lstStyle/>
        <a:p>
          <a:endParaRPr lang="es-ES"/>
        </a:p>
      </dgm:t>
    </dgm:pt>
    <dgm:pt modelId="{DC537BD4-B5ED-4C8E-8640-EC99335880E3}">
      <dgm:prSet phldrT="[Texto]" custT="1"/>
      <dgm:spPr/>
      <dgm:t>
        <a:bodyPr/>
        <a:lstStyle/>
        <a:p>
          <a:r>
            <a:rPr lang="es-ES" sz="1600" b="1" dirty="0">
              <a:solidFill>
                <a:schemeClr val="tx1">
                  <a:lumMod val="50000"/>
                </a:schemeClr>
              </a:solidFill>
            </a:rPr>
            <a:t>Utilización de protocolos y manuales de la buena convivencia</a:t>
          </a:r>
        </a:p>
      </dgm:t>
    </dgm:pt>
    <dgm:pt modelId="{0780C38F-3535-4E0C-B77D-A2C24A61E4A0}" type="parTrans" cxnId="{F74B905C-4CC5-43DC-9FE4-C0B77876C87E}">
      <dgm:prSet/>
      <dgm:spPr/>
      <dgm:t>
        <a:bodyPr/>
        <a:lstStyle/>
        <a:p>
          <a:endParaRPr lang="es-ES"/>
        </a:p>
      </dgm:t>
    </dgm:pt>
    <dgm:pt modelId="{C2B6FEEF-FCFE-43A6-BCC9-1F250B0A0B93}" type="sibTrans" cxnId="{F74B905C-4CC5-43DC-9FE4-C0B77876C87E}">
      <dgm:prSet/>
      <dgm:spPr/>
      <dgm:t>
        <a:bodyPr/>
        <a:lstStyle/>
        <a:p>
          <a:endParaRPr lang="es-ES"/>
        </a:p>
      </dgm:t>
    </dgm:pt>
    <dgm:pt modelId="{A06BEE8A-F2E7-406B-AD66-183052AD90F2}">
      <dgm:prSet phldrT="[Texto]" custT="1"/>
      <dgm:spPr/>
      <dgm:t>
        <a:bodyPr/>
        <a:lstStyle/>
        <a:p>
          <a:r>
            <a:rPr lang="es-ES" sz="1600" b="1" dirty="0">
              <a:solidFill>
                <a:schemeClr val="tx1">
                  <a:lumMod val="50000"/>
                </a:schemeClr>
              </a:solidFill>
            </a:rPr>
            <a:t>Instrumento de evaluación y seguimiento</a:t>
          </a:r>
        </a:p>
      </dgm:t>
    </dgm:pt>
    <dgm:pt modelId="{18C64525-826C-46C9-8968-C56DF21236FE}" type="parTrans" cxnId="{E0B771FD-DAF0-4F2E-9CE4-438E8BEF0D18}">
      <dgm:prSet/>
      <dgm:spPr/>
      <dgm:t>
        <a:bodyPr/>
        <a:lstStyle/>
        <a:p>
          <a:endParaRPr lang="es-ES"/>
        </a:p>
      </dgm:t>
    </dgm:pt>
    <dgm:pt modelId="{60FD8FC3-5CE1-4F1C-83B7-AC1A4C4F913F}" type="sibTrans" cxnId="{E0B771FD-DAF0-4F2E-9CE4-438E8BEF0D18}">
      <dgm:prSet/>
      <dgm:spPr/>
      <dgm:t>
        <a:bodyPr/>
        <a:lstStyle/>
        <a:p>
          <a:endParaRPr lang="es-ES"/>
        </a:p>
      </dgm:t>
    </dgm:pt>
    <dgm:pt modelId="{C2990A56-B945-4D99-9DFE-1925F1550098}">
      <dgm:prSet phldrT="[Texto]" custT="1"/>
      <dgm:spPr/>
      <dgm:t>
        <a:bodyPr/>
        <a:lstStyle/>
        <a:p>
          <a:r>
            <a:rPr lang="es-ES" sz="1600" b="1" dirty="0">
              <a:solidFill>
                <a:schemeClr val="tx1">
                  <a:lumMod val="50000"/>
                </a:schemeClr>
              </a:solidFill>
            </a:rPr>
            <a:t>Instalación de herramientas</a:t>
          </a:r>
        </a:p>
      </dgm:t>
    </dgm:pt>
    <dgm:pt modelId="{0AA640D2-29A5-43E9-A0A8-5C9E4B86615D}" type="parTrans" cxnId="{C7897ADF-B43B-4A68-B7A4-E46C00E4EE86}">
      <dgm:prSet/>
      <dgm:spPr/>
      <dgm:t>
        <a:bodyPr/>
        <a:lstStyle/>
        <a:p>
          <a:endParaRPr lang="es-ES"/>
        </a:p>
      </dgm:t>
    </dgm:pt>
    <dgm:pt modelId="{FF93C11E-42F3-4105-8E81-402C9B0BC18F}" type="sibTrans" cxnId="{C7897ADF-B43B-4A68-B7A4-E46C00E4EE86}">
      <dgm:prSet/>
      <dgm:spPr/>
      <dgm:t>
        <a:bodyPr/>
        <a:lstStyle/>
        <a:p>
          <a:endParaRPr lang="es-ES"/>
        </a:p>
      </dgm:t>
    </dgm:pt>
    <dgm:pt modelId="{2A3F889E-6856-419E-A87E-2B56684148B7}">
      <dgm:prSet phldrT="[Texto]" custT="1"/>
      <dgm:spPr/>
      <dgm:t>
        <a:bodyPr/>
        <a:lstStyle/>
        <a:p>
          <a:r>
            <a:rPr lang="es-ES" sz="1600" b="1" dirty="0">
              <a:solidFill>
                <a:schemeClr val="tx1">
                  <a:lumMod val="50000"/>
                </a:schemeClr>
              </a:solidFill>
            </a:rPr>
            <a:t>Formulario de entrega de evidencias</a:t>
          </a:r>
        </a:p>
      </dgm:t>
    </dgm:pt>
    <dgm:pt modelId="{0AC24FDC-DA11-4B18-B920-A518836203BD}" type="parTrans" cxnId="{F4402C5B-E11F-4965-B822-4F864EECC60C}">
      <dgm:prSet/>
      <dgm:spPr/>
      <dgm:t>
        <a:bodyPr/>
        <a:lstStyle/>
        <a:p>
          <a:endParaRPr lang="es-ES"/>
        </a:p>
      </dgm:t>
    </dgm:pt>
    <dgm:pt modelId="{A3448028-6F46-4476-8C06-33CB8C62FD2A}" type="sibTrans" cxnId="{F4402C5B-E11F-4965-B822-4F864EECC60C}">
      <dgm:prSet/>
      <dgm:spPr/>
      <dgm:t>
        <a:bodyPr/>
        <a:lstStyle/>
        <a:p>
          <a:endParaRPr lang="es-ES"/>
        </a:p>
      </dgm:t>
    </dgm:pt>
    <dgm:pt modelId="{04665FE0-13A8-4A87-B8A0-A748CCDB7032}">
      <dgm:prSet phldrT="[Texto]" custT="1"/>
      <dgm:spPr/>
      <dgm:t>
        <a:bodyPr/>
        <a:lstStyle/>
        <a:p>
          <a:r>
            <a:rPr lang="es-ES" sz="1600" b="1" dirty="0">
              <a:solidFill>
                <a:schemeClr val="tx1">
                  <a:lumMod val="50000"/>
                </a:schemeClr>
              </a:solidFill>
            </a:rPr>
            <a:t>Foro de experiencias  exitosas de jóvenes</a:t>
          </a:r>
        </a:p>
      </dgm:t>
    </dgm:pt>
    <dgm:pt modelId="{62CF48EF-9AF6-44AA-9857-ED110763C623}" type="parTrans" cxnId="{AECF6640-1AFB-4E0D-BE08-57860DA246D5}">
      <dgm:prSet/>
      <dgm:spPr/>
      <dgm:t>
        <a:bodyPr/>
        <a:lstStyle/>
        <a:p>
          <a:endParaRPr lang="es-ES"/>
        </a:p>
      </dgm:t>
    </dgm:pt>
    <dgm:pt modelId="{688A2B51-9BB0-4B9F-88E5-6D0053E1E01C}" type="sibTrans" cxnId="{AECF6640-1AFB-4E0D-BE08-57860DA246D5}">
      <dgm:prSet/>
      <dgm:spPr/>
      <dgm:t>
        <a:bodyPr/>
        <a:lstStyle/>
        <a:p>
          <a:endParaRPr lang="es-ES"/>
        </a:p>
      </dgm:t>
    </dgm:pt>
    <dgm:pt modelId="{40D2BA74-CA44-40C6-BC2B-646C44C2A4AB}" type="pres">
      <dgm:prSet presAssocID="{0E9BF2D7-7ECA-410F-888A-5E289634AA0D}" presName="linear" presStyleCnt="0">
        <dgm:presLayoutVars>
          <dgm:dir/>
          <dgm:animLvl val="lvl"/>
          <dgm:resizeHandles val="exact"/>
        </dgm:presLayoutVars>
      </dgm:prSet>
      <dgm:spPr/>
    </dgm:pt>
    <dgm:pt modelId="{18842FC9-8488-4A4E-8F36-11470B74DD06}" type="pres">
      <dgm:prSet presAssocID="{C2990A56-B945-4D99-9DFE-1925F1550098}" presName="parentLin" presStyleCnt="0"/>
      <dgm:spPr/>
    </dgm:pt>
    <dgm:pt modelId="{D3D0399D-3611-4238-8EEB-D2580C27DD1D}" type="pres">
      <dgm:prSet presAssocID="{C2990A56-B945-4D99-9DFE-1925F1550098}" presName="parentLeftMargin" presStyleLbl="node1" presStyleIdx="0" presStyleCnt="7"/>
      <dgm:spPr/>
    </dgm:pt>
    <dgm:pt modelId="{F0275CB2-71EE-4004-A515-DBE28BB2B312}" type="pres">
      <dgm:prSet presAssocID="{C2990A56-B945-4D99-9DFE-1925F155009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0C0AB8F-9478-4F45-B685-D28CAC0F3AD2}" type="pres">
      <dgm:prSet presAssocID="{C2990A56-B945-4D99-9DFE-1925F1550098}" presName="negativeSpace" presStyleCnt="0"/>
      <dgm:spPr/>
    </dgm:pt>
    <dgm:pt modelId="{3512EF13-D681-41E4-BAD4-5CF08A9FD951}" type="pres">
      <dgm:prSet presAssocID="{C2990A56-B945-4D99-9DFE-1925F1550098}" presName="childText" presStyleLbl="conFgAcc1" presStyleIdx="0" presStyleCnt="7">
        <dgm:presLayoutVars>
          <dgm:bulletEnabled val="1"/>
        </dgm:presLayoutVars>
      </dgm:prSet>
      <dgm:spPr/>
    </dgm:pt>
    <dgm:pt modelId="{C73958FF-70FB-4308-AA46-505EA4705CA0}" type="pres">
      <dgm:prSet presAssocID="{FF93C11E-42F3-4105-8E81-402C9B0BC18F}" presName="spaceBetweenRectangles" presStyleCnt="0"/>
      <dgm:spPr/>
    </dgm:pt>
    <dgm:pt modelId="{1C2A3F07-B8F1-4898-8626-04A53866308C}" type="pres">
      <dgm:prSet presAssocID="{CA282337-3DFD-4B93-9B5D-E9481BC49C8C}" presName="parentLin" presStyleCnt="0"/>
      <dgm:spPr/>
    </dgm:pt>
    <dgm:pt modelId="{1E8B28F4-3FD9-4AED-8ED4-092259C73C21}" type="pres">
      <dgm:prSet presAssocID="{CA282337-3DFD-4B93-9B5D-E9481BC49C8C}" presName="parentLeftMargin" presStyleLbl="node1" presStyleIdx="0" presStyleCnt="7"/>
      <dgm:spPr/>
    </dgm:pt>
    <dgm:pt modelId="{F8159C8A-87F8-4303-A485-F197781CFB5D}" type="pres">
      <dgm:prSet presAssocID="{CA282337-3DFD-4B93-9B5D-E9481BC49C8C}" presName="parentText" presStyleLbl="node1" presStyleIdx="1" presStyleCnt="7" custScaleX="134386">
        <dgm:presLayoutVars>
          <dgm:chMax val="0"/>
          <dgm:bulletEnabled val="1"/>
        </dgm:presLayoutVars>
      </dgm:prSet>
      <dgm:spPr/>
    </dgm:pt>
    <dgm:pt modelId="{02BA12B1-4EFC-45EA-A86B-58961946608F}" type="pres">
      <dgm:prSet presAssocID="{CA282337-3DFD-4B93-9B5D-E9481BC49C8C}" presName="negativeSpace" presStyleCnt="0"/>
      <dgm:spPr/>
    </dgm:pt>
    <dgm:pt modelId="{D6E17B20-D886-4290-A68A-18164646066D}" type="pres">
      <dgm:prSet presAssocID="{CA282337-3DFD-4B93-9B5D-E9481BC49C8C}" presName="childText" presStyleLbl="conFgAcc1" presStyleIdx="1" presStyleCnt="7">
        <dgm:presLayoutVars>
          <dgm:bulletEnabled val="1"/>
        </dgm:presLayoutVars>
      </dgm:prSet>
      <dgm:spPr/>
    </dgm:pt>
    <dgm:pt modelId="{87455BD4-BBB5-46F7-91BA-A96B00ABB024}" type="pres">
      <dgm:prSet presAssocID="{08FF57DF-A162-4CE2-AE38-05A0BB3BB08E}" presName="spaceBetweenRectangles" presStyleCnt="0"/>
      <dgm:spPr/>
    </dgm:pt>
    <dgm:pt modelId="{EC4ED54A-9F24-47D3-BF5A-2F5F403826DA}" type="pres">
      <dgm:prSet presAssocID="{82124571-3611-40F0-853D-104040B60A5C}" presName="parentLin" presStyleCnt="0"/>
      <dgm:spPr/>
    </dgm:pt>
    <dgm:pt modelId="{BBC27773-68BA-4251-9D68-F83DDA53F4C1}" type="pres">
      <dgm:prSet presAssocID="{82124571-3611-40F0-853D-104040B60A5C}" presName="parentLeftMargin" presStyleLbl="node1" presStyleIdx="1" presStyleCnt="7"/>
      <dgm:spPr/>
    </dgm:pt>
    <dgm:pt modelId="{9B1834AB-3BF8-40F8-B5B3-E5DAD29BECE4}" type="pres">
      <dgm:prSet presAssocID="{82124571-3611-40F0-853D-104040B60A5C}" presName="parentText" presStyleLbl="node1" presStyleIdx="2" presStyleCnt="7" custScaleX="134386">
        <dgm:presLayoutVars>
          <dgm:chMax val="0"/>
          <dgm:bulletEnabled val="1"/>
        </dgm:presLayoutVars>
      </dgm:prSet>
      <dgm:spPr/>
    </dgm:pt>
    <dgm:pt modelId="{7EEFB1FF-85DA-4218-827B-9461FDFD5467}" type="pres">
      <dgm:prSet presAssocID="{82124571-3611-40F0-853D-104040B60A5C}" presName="negativeSpace" presStyleCnt="0"/>
      <dgm:spPr/>
    </dgm:pt>
    <dgm:pt modelId="{191E1CBD-B734-4BE5-B18B-A1D94C99E7C2}" type="pres">
      <dgm:prSet presAssocID="{82124571-3611-40F0-853D-104040B60A5C}" presName="childText" presStyleLbl="conFgAcc1" presStyleIdx="2" presStyleCnt="7">
        <dgm:presLayoutVars>
          <dgm:bulletEnabled val="1"/>
        </dgm:presLayoutVars>
      </dgm:prSet>
      <dgm:spPr/>
    </dgm:pt>
    <dgm:pt modelId="{0C7D8701-DC8F-4148-8CAC-10AB8EBA264F}" type="pres">
      <dgm:prSet presAssocID="{A5AEFF5D-07DB-4C64-B272-7CB8E78EAE82}" presName="spaceBetweenRectangles" presStyleCnt="0"/>
      <dgm:spPr/>
    </dgm:pt>
    <dgm:pt modelId="{D834FB96-5DFD-427B-A104-1E5A99CC36F8}" type="pres">
      <dgm:prSet presAssocID="{04665FE0-13A8-4A87-B8A0-A748CCDB7032}" presName="parentLin" presStyleCnt="0"/>
      <dgm:spPr/>
    </dgm:pt>
    <dgm:pt modelId="{6AA4800B-084B-4BFD-A133-717DEA54F132}" type="pres">
      <dgm:prSet presAssocID="{04665FE0-13A8-4A87-B8A0-A748CCDB7032}" presName="parentLeftMargin" presStyleLbl="node1" presStyleIdx="2" presStyleCnt="7"/>
      <dgm:spPr/>
    </dgm:pt>
    <dgm:pt modelId="{EB41838B-3D7D-4E0C-9DCC-BD4EE9DB5ADD}" type="pres">
      <dgm:prSet presAssocID="{04665FE0-13A8-4A87-B8A0-A748CCDB703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1188C4F-CD5C-4E41-97B2-E964E0E7B419}" type="pres">
      <dgm:prSet presAssocID="{04665FE0-13A8-4A87-B8A0-A748CCDB7032}" presName="negativeSpace" presStyleCnt="0"/>
      <dgm:spPr/>
    </dgm:pt>
    <dgm:pt modelId="{91788C80-3CF1-4685-A952-9B0DF18CEE7B}" type="pres">
      <dgm:prSet presAssocID="{04665FE0-13A8-4A87-B8A0-A748CCDB7032}" presName="childText" presStyleLbl="conFgAcc1" presStyleIdx="3" presStyleCnt="7">
        <dgm:presLayoutVars>
          <dgm:bulletEnabled val="1"/>
        </dgm:presLayoutVars>
      </dgm:prSet>
      <dgm:spPr/>
    </dgm:pt>
    <dgm:pt modelId="{FD69012C-EF69-4E8C-8EC1-FB32B8D6B4F5}" type="pres">
      <dgm:prSet presAssocID="{688A2B51-9BB0-4B9F-88E5-6D0053E1E01C}" presName="spaceBetweenRectangles" presStyleCnt="0"/>
      <dgm:spPr/>
    </dgm:pt>
    <dgm:pt modelId="{CFF52F99-2005-4E06-BD7D-77E543C72335}" type="pres">
      <dgm:prSet presAssocID="{DC537BD4-B5ED-4C8E-8640-EC99335880E3}" presName="parentLin" presStyleCnt="0"/>
      <dgm:spPr/>
    </dgm:pt>
    <dgm:pt modelId="{B782DA4B-CF9E-45D3-9966-3B509877CCE9}" type="pres">
      <dgm:prSet presAssocID="{DC537BD4-B5ED-4C8E-8640-EC99335880E3}" presName="parentLeftMargin" presStyleLbl="node1" presStyleIdx="3" presStyleCnt="7"/>
      <dgm:spPr/>
    </dgm:pt>
    <dgm:pt modelId="{4124ECD5-739D-475E-8872-DEB1E9F4BF0F}" type="pres">
      <dgm:prSet presAssocID="{DC537BD4-B5ED-4C8E-8640-EC99335880E3}" presName="parentText" presStyleLbl="node1" presStyleIdx="4" presStyleCnt="7" custScaleX="134386">
        <dgm:presLayoutVars>
          <dgm:chMax val="0"/>
          <dgm:bulletEnabled val="1"/>
        </dgm:presLayoutVars>
      </dgm:prSet>
      <dgm:spPr/>
    </dgm:pt>
    <dgm:pt modelId="{87DEA7C3-F2CE-4F29-BE13-7A51A9BFB331}" type="pres">
      <dgm:prSet presAssocID="{DC537BD4-B5ED-4C8E-8640-EC99335880E3}" presName="negativeSpace" presStyleCnt="0"/>
      <dgm:spPr/>
    </dgm:pt>
    <dgm:pt modelId="{565102F6-A527-493D-B2B5-D371EE4DEDCC}" type="pres">
      <dgm:prSet presAssocID="{DC537BD4-B5ED-4C8E-8640-EC99335880E3}" presName="childText" presStyleLbl="conFgAcc1" presStyleIdx="4" presStyleCnt="7">
        <dgm:presLayoutVars>
          <dgm:bulletEnabled val="1"/>
        </dgm:presLayoutVars>
      </dgm:prSet>
      <dgm:spPr/>
    </dgm:pt>
    <dgm:pt modelId="{0F9D70FD-DD87-4A07-A83F-E93F8C5088FF}" type="pres">
      <dgm:prSet presAssocID="{C2B6FEEF-FCFE-43A6-BCC9-1F250B0A0B93}" presName="spaceBetweenRectangles" presStyleCnt="0"/>
      <dgm:spPr/>
    </dgm:pt>
    <dgm:pt modelId="{63FA04B0-6232-452B-8584-0A177A282292}" type="pres">
      <dgm:prSet presAssocID="{A06BEE8A-F2E7-406B-AD66-183052AD90F2}" presName="parentLin" presStyleCnt="0"/>
      <dgm:spPr/>
    </dgm:pt>
    <dgm:pt modelId="{9A5BFF6E-B01E-4E45-B393-557D1B152805}" type="pres">
      <dgm:prSet presAssocID="{A06BEE8A-F2E7-406B-AD66-183052AD90F2}" presName="parentLeftMargin" presStyleLbl="node1" presStyleIdx="4" presStyleCnt="7"/>
      <dgm:spPr/>
    </dgm:pt>
    <dgm:pt modelId="{2560B18D-DF43-407C-BE4B-64BA6AD4AB28}" type="pres">
      <dgm:prSet presAssocID="{A06BEE8A-F2E7-406B-AD66-183052AD9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7680EBC-72DC-4085-814D-BEC5620846F0}" type="pres">
      <dgm:prSet presAssocID="{A06BEE8A-F2E7-406B-AD66-183052AD90F2}" presName="negativeSpace" presStyleCnt="0"/>
      <dgm:spPr/>
    </dgm:pt>
    <dgm:pt modelId="{3BBEC128-0441-44AA-9DDE-A0C88B352B07}" type="pres">
      <dgm:prSet presAssocID="{A06BEE8A-F2E7-406B-AD66-183052AD90F2}" presName="childText" presStyleLbl="conFgAcc1" presStyleIdx="5" presStyleCnt="7">
        <dgm:presLayoutVars>
          <dgm:bulletEnabled val="1"/>
        </dgm:presLayoutVars>
      </dgm:prSet>
      <dgm:spPr/>
    </dgm:pt>
    <dgm:pt modelId="{1294F987-6BB2-447A-9586-2CC9BB180595}" type="pres">
      <dgm:prSet presAssocID="{60FD8FC3-5CE1-4F1C-83B7-AC1A4C4F913F}" presName="spaceBetweenRectangles" presStyleCnt="0"/>
      <dgm:spPr/>
    </dgm:pt>
    <dgm:pt modelId="{1B985809-D698-42C3-A4AE-B952A1D4A7BE}" type="pres">
      <dgm:prSet presAssocID="{2A3F889E-6856-419E-A87E-2B56684148B7}" presName="parentLin" presStyleCnt="0"/>
      <dgm:spPr/>
    </dgm:pt>
    <dgm:pt modelId="{E39D4214-B371-4117-9EF5-5D39A192DB5C}" type="pres">
      <dgm:prSet presAssocID="{2A3F889E-6856-419E-A87E-2B56684148B7}" presName="parentLeftMargin" presStyleLbl="node1" presStyleIdx="5" presStyleCnt="7"/>
      <dgm:spPr/>
    </dgm:pt>
    <dgm:pt modelId="{2A11AC16-E0DF-42D2-BE34-FE6EA19D3800}" type="pres">
      <dgm:prSet presAssocID="{2A3F889E-6856-419E-A87E-2B56684148B7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62701B33-E923-4C22-8BAF-17D16C44447F}" type="pres">
      <dgm:prSet presAssocID="{2A3F889E-6856-419E-A87E-2B56684148B7}" presName="negativeSpace" presStyleCnt="0"/>
      <dgm:spPr/>
    </dgm:pt>
    <dgm:pt modelId="{378AA74A-7605-46FB-A119-692365752AE2}" type="pres">
      <dgm:prSet presAssocID="{2A3F889E-6856-419E-A87E-2B56684148B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69C0601-AA53-4DD0-9385-E8668D288A0B}" type="presOf" srcId="{C2990A56-B945-4D99-9DFE-1925F1550098}" destId="{F0275CB2-71EE-4004-A515-DBE28BB2B312}" srcOrd="1" destOrd="0" presId="urn:microsoft.com/office/officeart/2005/8/layout/list1"/>
    <dgm:cxn modelId="{063A1005-96D4-4279-97D4-21B5874D2672}" type="presOf" srcId="{04665FE0-13A8-4A87-B8A0-A748CCDB7032}" destId="{6AA4800B-084B-4BFD-A133-717DEA54F132}" srcOrd="0" destOrd="0" presId="urn:microsoft.com/office/officeart/2005/8/layout/list1"/>
    <dgm:cxn modelId="{29B48508-C2CE-4CA2-8663-3C0D832E491D}" type="presOf" srcId="{DC537BD4-B5ED-4C8E-8640-EC99335880E3}" destId="{B782DA4B-CF9E-45D3-9966-3B509877CCE9}" srcOrd="0" destOrd="0" presId="urn:microsoft.com/office/officeart/2005/8/layout/list1"/>
    <dgm:cxn modelId="{D8938A21-7254-45B7-8D78-0FF839B938A2}" type="presOf" srcId="{A06BEE8A-F2E7-406B-AD66-183052AD90F2}" destId="{9A5BFF6E-B01E-4E45-B393-557D1B152805}" srcOrd="0" destOrd="0" presId="urn:microsoft.com/office/officeart/2005/8/layout/list1"/>
    <dgm:cxn modelId="{35EC2E40-CB65-42A7-BD35-14FEC7F6B524}" type="presOf" srcId="{C2990A56-B945-4D99-9DFE-1925F1550098}" destId="{D3D0399D-3611-4238-8EEB-D2580C27DD1D}" srcOrd="0" destOrd="0" presId="urn:microsoft.com/office/officeart/2005/8/layout/list1"/>
    <dgm:cxn modelId="{60263D40-C375-4A5E-93B3-B6B4BBE14F7A}" type="presOf" srcId="{A06BEE8A-F2E7-406B-AD66-183052AD90F2}" destId="{2560B18D-DF43-407C-BE4B-64BA6AD4AB28}" srcOrd="1" destOrd="0" presId="urn:microsoft.com/office/officeart/2005/8/layout/list1"/>
    <dgm:cxn modelId="{AECF6640-1AFB-4E0D-BE08-57860DA246D5}" srcId="{0E9BF2D7-7ECA-410F-888A-5E289634AA0D}" destId="{04665FE0-13A8-4A87-B8A0-A748CCDB7032}" srcOrd="3" destOrd="0" parTransId="{62CF48EF-9AF6-44AA-9857-ED110763C623}" sibTransId="{688A2B51-9BB0-4B9F-88E5-6D0053E1E01C}"/>
    <dgm:cxn modelId="{F4402C5B-E11F-4965-B822-4F864EECC60C}" srcId="{0E9BF2D7-7ECA-410F-888A-5E289634AA0D}" destId="{2A3F889E-6856-419E-A87E-2B56684148B7}" srcOrd="6" destOrd="0" parTransId="{0AC24FDC-DA11-4B18-B920-A518836203BD}" sibTransId="{A3448028-6F46-4476-8C06-33CB8C62FD2A}"/>
    <dgm:cxn modelId="{F74B905C-4CC5-43DC-9FE4-C0B77876C87E}" srcId="{0E9BF2D7-7ECA-410F-888A-5E289634AA0D}" destId="{DC537BD4-B5ED-4C8E-8640-EC99335880E3}" srcOrd="4" destOrd="0" parTransId="{0780C38F-3535-4E0C-B77D-A2C24A61E4A0}" sibTransId="{C2B6FEEF-FCFE-43A6-BCC9-1F250B0A0B93}"/>
    <dgm:cxn modelId="{96E68B60-1EBC-46B0-B106-E08AEA960F94}" type="presOf" srcId="{2A3F889E-6856-419E-A87E-2B56684148B7}" destId="{2A11AC16-E0DF-42D2-BE34-FE6EA19D3800}" srcOrd="1" destOrd="0" presId="urn:microsoft.com/office/officeart/2005/8/layout/list1"/>
    <dgm:cxn modelId="{9B544B49-0C4A-498B-893F-D55E3E7AE620}" srcId="{0E9BF2D7-7ECA-410F-888A-5E289634AA0D}" destId="{82124571-3611-40F0-853D-104040B60A5C}" srcOrd="2" destOrd="0" parTransId="{D1DA80BF-DA49-44ED-91A3-949398D3D79E}" sibTransId="{A5AEFF5D-07DB-4C64-B272-7CB8E78EAE82}"/>
    <dgm:cxn modelId="{3FB4746B-8198-4C57-AB7E-6BE062B459AD}" type="presOf" srcId="{0E9BF2D7-7ECA-410F-888A-5E289634AA0D}" destId="{40D2BA74-CA44-40C6-BC2B-646C44C2A4AB}" srcOrd="0" destOrd="0" presId="urn:microsoft.com/office/officeart/2005/8/layout/list1"/>
    <dgm:cxn modelId="{3315127E-5B46-4A46-821F-B24D1C32C408}" srcId="{0E9BF2D7-7ECA-410F-888A-5E289634AA0D}" destId="{CA282337-3DFD-4B93-9B5D-E9481BC49C8C}" srcOrd="1" destOrd="0" parTransId="{DF170924-1AC2-4DC5-B2A6-946036C465A2}" sibTransId="{08FF57DF-A162-4CE2-AE38-05A0BB3BB08E}"/>
    <dgm:cxn modelId="{89AD8D85-EDA0-49AA-9ABA-BC001D33E535}" type="presOf" srcId="{82124571-3611-40F0-853D-104040B60A5C}" destId="{9B1834AB-3BF8-40F8-B5B3-E5DAD29BECE4}" srcOrd="1" destOrd="0" presId="urn:microsoft.com/office/officeart/2005/8/layout/list1"/>
    <dgm:cxn modelId="{558E2886-2F5C-45B7-80E8-8D69BB5121CC}" type="presOf" srcId="{04665FE0-13A8-4A87-B8A0-A748CCDB7032}" destId="{EB41838B-3D7D-4E0C-9DCC-BD4EE9DB5ADD}" srcOrd="1" destOrd="0" presId="urn:microsoft.com/office/officeart/2005/8/layout/list1"/>
    <dgm:cxn modelId="{18C03FC9-9268-4081-95A7-F4C3CAF45674}" type="presOf" srcId="{CA282337-3DFD-4B93-9B5D-E9481BC49C8C}" destId="{F8159C8A-87F8-4303-A485-F197781CFB5D}" srcOrd="1" destOrd="0" presId="urn:microsoft.com/office/officeart/2005/8/layout/list1"/>
    <dgm:cxn modelId="{FE9616D7-448F-445D-8281-FBB2F29A0BC5}" type="presOf" srcId="{CA282337-3DFD-4B93-9B5D-E9481BC49C8C}" destId="{1E8B28F4-3FD9-4AED-8ED4-092259C73C21}" srcOrd="0" destOrd="0" presId="urn:microsoft.com/office/officeart/2005/8/layout/list1"/>
    <dgm:cxn modelId="{3297BBDB-ACEE-4C04-9C40-5632C272552D}" type="presOf" srcId="{82124571-3611-40F0-853D-104040B60A5C}" destId="{BBC27773-68BA-4251-9D68-F83DDA53F4C1}" srcOrd="0" destOrd="0" presId="urn:microsoft.com/office/officeart/2005/8/layout/list1"/>
    <dgm:cxn modelId="{C7897ADF-B43B-4A68-B7A4-E46C00E4EE86}" srcId="{0E9BF2D7-7ECA-410F-888A-5E289634AA0D}" destId="{C2990A56-B945-4D99-9DFE-1925F1550098}" srcOrd="0" destOrd="0" parTransId="{0AA640D2-29A5-43E9-A0A8-5C9E4B86615D}" sibTransId="{FF93C11E-42F3-4105-8E81-402C9B0BC18F}"/>
    <dgm:cxn modelId="{38104CE1-9C80-455E-8AA1-212C6C93BA86}" type="presOf" srcId="{2A3F889E-6856-419E-A87E-2B56684148B7}" destId="{E39D4214-B371-4117-9EF5-5D39A192DB5C}" srcOrd="0" destOrd="0" presId="urn:microsoft.com/office/officeart/2005/8/layout/list1"/>
    <dgm:cxn modelId="{6065B3F8-A902-4E3A-B2DD-3D8E9B2A216A}" type="presOf" srcId="{DC537BD4-B5ED-4C8E-8640-EC99335880E3}" destId="{4124ECD5-739D-475E-8872-DEB1E9F4BF0F}" srcOrd="1" destOrd="0" presId="urn:microsoft.com/office/officeart/2005/8/layout/list1"/>
    <dgm:cxn modelId="{E0B771FD-DAF0-4F2E-9CE4-438E8BEF0D18}" srcId="{0E9BF2D7-7ECA-410F-888A-5E289634AA0D}" destId="{A06BEE8A-F2E7-406B-AD66-183052AD90F2}" srcOrd="5" destOrd="0" parTransId="{18C64525-826C-46C9-8968-C56DF21236FE}" sibTransId="{60FD8FC3-5CE1-4F1C-83B7-AC1A4C4F913F}"/>
    <dgm:cxn modelId="{E09BD143-C45C-4AC7-8E1D-C8ABE2BD79B8}" type="presParOf" srcId="{40D2BA74-CA44-40C6-BC2B-646C44C2A4AB}" destId="{18842FC9-8488-4A4E-8F36-11470B74DD06}" srcOrd="0" destOrd="0" presId="urn:microsoft.com/office/officeart/2005/8/layout/list1"/>
    <dgm:cxn modelId="{C656587B-7C02-412A-A451-DD036B4CC135}" type="presParOf" srcId="{18842FC9-8488-4A4E-8F36-11470B74DD06}" destId="{D3D0399D-3611-4238-8EEB-D2580C27DD1D}" srcOrd="0" destOrd="0" presId="urn:microsoft.com/office/officeart/2005/8/layout/list1"/>
    <dgm:cxn modelId="{5CD97986-A50C-469C-BC15-F01D291D8994}" type="presParOf" srcId="{18842FC9-8488-4A4E-8F36-11470B74DD06}" destId="{F0275CB2-71EE-4004-A515-DBE28BB2B312}" srcOrd="1" destOrd="0" presId="urn:microsoft.com/office/officeart/2005/8/layout/list1"/>
    <dgm:cxn modelId="{49D1E2B4-2306-462A-88A9-92AA495ED837}" type="presParOf" srcId="{40D2BA74-CA44-40C6-BC2B-646C44C2A4AB}" destId="{10C0AB8F-9478-4F45-B685-D28CAC0F3AD2}" srcOrd="1" destOrd="0" presId="urn:microsoft.com/office/officeart/2005/8/layout/list1"/>
    <dgm:cxn modelId="{8AED4E25-4388-40AF-AD69-028AC2D03A2A}" type="presParOf" srcId="{40D2BA74-CA44-40C6-BC2B-646C44C2A4AB}" destId="{3512EF13-D681-41E4-BAD4-5CF08A9FD951}" srcOrd="2" destOrd="0" presId="urn:microsoft.com/office/officeart/2005/8/layout/list1"/>
    <dgm:cxn modelId="{B7159E29-F932-4444-9C86-B94B7592FED2}" type="presParOf" srcId="{40D2BA74-CA44-40C6-BC2B-646C44C2A4AB}" destId="{C73958FF-70FB-4308-AA46-505EA4705CA0}" srcOrd="3" destOrd="0" presId="urn:microsoft.com/office/officeart/2005/8/layout/list1"/>
    <dgm:cxn modelId="{0904AD37-6939-4C3C-88EA-ED2DABEB9B67}" type="presParOf" srcId="{40D2BA74-CA44-40C6-BC2B-646C44C2A4AB}" destId="{1C2A3F07-B8F1-4898-8626-04A53866308C}" srcOrd="4" destOrd="0" presId="urn:microsoft.com/office/officeart/2005/8/layout/list1"/>
    <dgm:cxn modelId="{26FAF2D8-3E27-459B-9F19-3365DEB905B4}" type="presParOf" srcId="{1C2A3F07-B8F1-4898-8626-04A53866308C}" destId="{1E8B28F4-3FD9-4AED-8ED4-092259C73C21}" srcOrd="0" destOrd="0" presId="urn:microsoft.com/office/officeart/2005/8/layout/list1"/>
    <dgm:cxn modelId="{2FFFFBA2-3E6E-4A6C-ACCB-D0C82C24A3BB}" type="presParOf" srcId="{1C2A3F07-B8F1-4898-8626-04A53866308C}" destId="{F8159C8A-87F8-4303-A485-F197781CFB5D}" srcOrd="1" destOrd="0" presId="urn:microsoft.com/office/officeart/2005/8/layout/list1"/>
    <dgm:cxn modelId="{58CA1769-9B15-48FA-A5CE-972563FF685F}" type="presParOf" srcId="{40D2BA74-CA44-40C6-BC2B-646C44C2A4AB}" destId="{02BA12B1-4EFC-45EA-A86B-58961946608F}" srcOrd="5" destOrd="0" presId="urn:microsoft.com/office/officeart/2005/8/layout/list1"/>
    <dgm:cxn modelId="{0B5A4637-11A0-46D3-80B5-DC3F04CAA8A9}" type="presParOf" srcId="{40D2BA74-CA44-40C6-BC2B-646C44C2A4AB}" destId="{D6E17B20-D886-4290-A68A-18164646066D}" srcOrd="6" destOrd="0" presId="urn:microsoft.com/office/officeart/2005/8/layout/list1"/>
    <dgm:cxn modelId="{A6780395-E8CD-41FC-AE52-9371BA719B08}" type="presParOf" srcId="{40D2BA74-CA44-40C6-BC2B-646C44C2A4AB}" destId="{87455BD4-BBB5-46F7-91BA-A96B00ABB024}" srcOrd="7" destOrd="0" presId="urn:microsoft.com/office/officeart/2005/8/layout/list1"/>
    <dgm:cxn modelId="{CE0DF67D-0D38-4739-94B0-6CBDC4247DBD}" type="presParOf" srcId="{40D2BA74-CA44-40C6-BC2B-646C44C2A4AB}" destId="{EC4ED54A-9F24-47D3-BF5A-2F5F403826DA}" srcOrd="8" destOrd="0" presId="urn:microsoft.com/office/officeart/2005/8/layout/list1"/>
    <dgm:cxn modelId="{1F7E12BD-31B3-4289-B661-841AF8CAA520}" type="presParOf" srcId="{EC4ED54A-9F24-47D3-BF5A-2F5F403826DA}" destId="{BBC27773-68BA-4251-9D68-F83DDA53F4C1}" srcOrd="0" destOrd="0" presId="urn:microsoft.com/office/officeart/2005/8/layout/list1"/>
    <dgm:cxn modelId="{AD3304C0-576D-45A8-83FC-62F36ABE7EC1}" type="presParOf" srcId="{EC4ED54A-9F24-47D3-BF5A-2F5F403826DA}" destId="{9B1834AB-3BF8-40F8-B5B3-E5DAD29BECE4}" srcOrd="1" destOrd="0" presId="urn:microsoft.com/office/officeart/2005/8/layout/list1"/>
    <dgm:cxn modelId="{50152A5E-C5B5-4B6F-9B44-8032F26BD3D6}" type="presParOf" srcId="{40D2BA74-CA44-40C6-BC2B-646C44C2A4AB}" destId="{7EEFB1FF-85DA-4218-827B-9461FDFD5467}" srcOrd="9" destOrd="0" presId="urn:microsoft.com/office/officeart/2005/8/layout/list1"/>
    <dgm:cxn modelId="{592594E0-1821-43EA-8143-47F1CF64D018}" type="presParOf" srcId="{40D2BA74-CA44-40C6-BC2B-646C44C2A4AB}" destId="{191E1CBD-B734-4BE5-B18B-A1D94C99E7C2}" srcOrd="10" destOrd="0" presId="urn:microsoft.com/office/officeart/2005/8/layout/list1"/>
    <dgm:cxn modelId="{E2EED70D-B764-49A9-B220-CF83E5848824}" type="presParOf" srcId="{40D2BA74-CA44-40C6-BC2B-646C44C2A4AB}" destId="{0C7D8701-DC8F-4148-8CAC-10AB8EBA264F}" srcOrd="11" destOrd="0" presId="urn:microsoft.com/office/officeart/2005/8/layout/list1"/>
    <dgm:cxn modelId="{EC64F4AA-869A-4F6F-B0A0-54E69339182D}" type="presParOf" srcId="{40D2BA74-CA44-40C6-BC2B-646C44C2A4AB}" destId="{D834FB96-5DFD-427B-A104-1E5A99CC36F8}" srcOrd="12" destOrd="0" presId="urn:microsoft.com/office/officeart/2005/8/layout/list1"/>
    <dgm:cxn modelId="{9932A124-D25D-4294-9635-9C35AB7CA94A}" type="presParOf" srcId="{D834FB96-5DFD-427B-A104-1E5A99CC36F8}" destId="{6AA4800B-084B-4BFD-A133-717DEA54F132}" srcOrd="0" destOrd="0" presId="urn:microsoft.com/office/officeart/2005/8/layout/list1"/>
    <dgm:cxn modelId="{761BA8A5-55D6-46DF-B5D4-4CC747DF533E}" type="presParOf" srcId="{D834FB96-5DFD-427B-A104-1E5A99CC36F8}" destId="{EB41838B-3D7D-4E0C-9DCC-BD4EE9DB5ADD}" srcOrd="1" destOrd="0" presId="urn:microsoft.com/office/officeart/2005/8/layout/list1"/>
    <dgm:cxn modelId="{772B1E57-2BF5-43C5-B106-74495460BB29}" type="presParOf" srcId="{40D2BA74-CA44-40C6-BC2B-646C44C2A4AB}" destId="{31188C4F-CD5C-4E41-97B2-E964E0E7B419}" srcOrd="13" destOrd="0" presId="urn:microsoft.com/office/officeart/2005/8/layout/list1"/>
    <dgm:cxn modelId="{5B1152AC-0B42-454B-8CA5-09F8DCB80F59}" type="presParOf" srcId="{40D2BA74-CA44-40C6-BC2B-646C44C2A4AB}" destId="{91788C80-3CF1-4685-A952-9B0DF18CEE7B}" srcOrd="14" destOrd="0" presId="urn:microsoft.com/office/officeart/2005/8/layout/list1"/>
    <dgm:cxn modelId="{F343F646-2477-44D4-9E93-E5CD7D18DBF5}" type="presParOf" srcId="{40D2BA74-CA44-40C6-BC2B-646C44C2A4AB}" destId="{FD69012C-EF69-4E8C-8EC1-FB32B8D6B4F5}" srcOrd="15" destOrd="0" presId="urn:microsoft.com/office/officeart/2005/8/layout/list1"/>
    <dgm:cxn modelId="{1AFB1BAB-A636-4E44-8487-61CF1036D9DE}" type="presParOf" srcId="{40D2BA74-CA44-40C6-BC2B-646C44C2A4AB}" destId="{CFF52F99-2005-4E06-BD7D-77E543C72335}" srcOrd="16" destOrd="0" presId="urn:microsoft.com/office/officeart/2005/8/layout/list1"/>
    <dgm:cxn modelId="{D17D04E2-C1D3-4BC7-8244-C983626D7814}" type="presParOf" srcId="{CFF52F99-2005-4E06-BD7D-77E543C72335}" destId="{B782DA4B-CF9E-45D3-9966-3B509877CCE9}" srcOrd="0" destOrd="0" presId="urn:microsoft.com/office/officeart/2005/8/layout/list1"/>
    <dgm:cxn modelId="{2A4FA0F1-AE5B-4C22-8EBB-7C6995B014EC}" type="presParOf" srcId="{CFF52F99-2005-4E06-BD7D-77E543C72335}" destId="{4124ECD5-739D-475E-8872-DEB1E9F4BF0F}" srcOrd="1" destOrd="0" presId="urn:microsoft.com/office/officeart/2005/8/layout/list1"/>
    <dgm:cxn modelId="{C04CD4BA-2050-4964-920D-41394E0269AA}" type="presParOf" srcId="{40D2BA74-CA44-40C6-BC2B-646C44C2A4AB}" destId="{87DEA7C3-F2CE-4F29-BE13-7A51A9BFB331}" srcOrd="17" destOrd="0" presId="urn:microsoft.com/office/officeart/2005/8/layout/list1"/>
    <dgm:cxn modelId="{873D2231-6B4D-4A9B-B280-D0131C06E73A}" type="presParOf" srcId="{40D2BA74-CA44-40C6-BC2B-646C44C2A4AB}" destId="{565102F6-A527-493D-B2B5-D371EE4DEDCC}" srcOrd="18" destOrd="0" presId="urn:microsoft.com/office/officeart/2005/8/layout/list1"/>
    <dgm:cxn modelId="{E51102E6-BE06-4A7D-B814-82690D63AB6B}" type="presParOf" srcId="{40D2BA74-CA44-40C6-BC2B-646C44C2A4AB}" destId="{0F9D70FD-DD87-4A07-A83F-E93F8C5088FF}" srcOrd="19" destOrd="0" presId="urn:microsoft.com/office/officeart/2005/8/layout/list1"/>
    <dgm:cxn modelId="{DBA8AE2A-4024-4EB0-89C4-5E4DB948BF77}" type="presParOf" srcId="{40D2BA74-CA44-40C6-BC2B-646C44C2A4AB}" destId="{63FA04B0-6232-452B-8584-0A177A282292}" srcOrd="20" destOrd="0" presId="urn:microsoft.com/office/officeart/2005/8/layout/list1"/>
    <dgm:cxn modelId="{8366A108-E2B1-458B-8F11-37F1C3AB7DD1}" type="presParOf" srcId="{63FA04B0-6232-452B-8584-0A177A282292}" destId="{9A5BFF6E-B01E-4E45-B393-557D1B152805}" srcOrd="0" destOrd="0" presId="urn:microsoft.com/office/officeart/2005/8/layout/list1"/>
    <dgm:cxn modelId="{1D43F4A2-6DF9-4F38-ACFE-CCC73C865FF0}" type="presParOf" srcId="{63FA04B0-6232-452B-8584-0A177A282292}" destId="{2560B18D-DF43-407C-BE4B-64BA6AD4AB28}" srcOrd="1" destOrd="0" presId="urn:microsoft.com/office/officeart/2005/8/layout/list1"/>
    <dgm:cxn modelId="{3B7B40FD-818A-4480-B471-1E21A39B02D4}" type="presParOf" srcId="{40D2BA74-CA44-40C6-BC2B-646C44C2A4AB}" destId="{27680EBC-72DC-4085-814D-BEC5620846F0}" srcOrd="21" destOrd="0" presId="urn:microsoft.com/office/officeart/2005/8/layout/list1"/>
    <dgm:cxn modelId="{2E80AFD5-E6AA-4D62-B067-80E801703AB9}" type="presParOf" srcId="{40D2BA74-CA44-40C6-BC2B-646C44C2A4AB}" destId="{3BBEC128-0441-44AA-9DDE-A0C88B352B07}" srcOrd="22" destOrd="0" presId="urn:microsoft.com/office/officeart/2005/8/layout/list1"/>
    <dgm:cxn modelId="{00777E04-4674-4895-B96E-43319B7FCADE}" type="presParOf" srcId="{40D2BA74-CA44-40C6-BC2B-646C44C2A4AB}" destId="{1294F987-6BB2-447A-9586-2CC9BB180595}" srcOrd="23" destOrd="0" presId="urn:microsoft.com/office/officeart/2005/8/layout/list1"/>
    <dgm:cxn modelId="{B599CA4C-B934-43AA-A3E7-F7C3886A9160}" type="presParOf" srcId="{40D2BA74-CA44-40C6-BC2B-646C44C2A4AB}" destId="{1B985809-D698-42C3-A4AE-B952A1D4A7BE}" srcOrd="24" destOrd="0" presId="urn:microsoft.com/office/officeart/2005/8/layout/list1"/>
    <dgm:cxn modelId="{019BD514-110E-403E-88F2-0F5C74F60481}" type="presParOf" srcId="{1B985809-D698-42C3-A4AE-B952A1D4A7BE}" destId="{E39D4214-B371-4117-9EF5-5D39A192DB5C}" srcOrd="0" destOrd="0" presId="urn:microsoft.com/office/officeart/2005/8/layout/list1"/>
    <dgm:cxn modelId="{E0189656-BA56-48D7-B070-B972F646AB04}" type="presParOf" srcId="{1B985809-D698-42C3-A4AE-B952A1D4A7BE}" destId="{2A11AC16-E0DF-42D2-BE34-FE6EA19D3800}" srcOrd="1" destOrd="0" presId="urn:microsoft.com/office/officeart/2005/8/layout/list1"/>
    <dgm:cxn modelId="{728CF3C4-02F2-4571-87E5-48519247472A}" type="presParOf" srcId="{40D2BA74-CA44-40C6-BC2B-646C44C2A4AB}" destId="{62701B33-E923-4C22-8BAF-17D16C44447F}" srcOrd="25" destOrd="0" presId="urn:microsoft.com/office/officeart/2005/8/layout/list1"/>
    <dgm:cxn modelId="{F37478AA-651D-4409-A5F1-32B267F25B00}" type="presParOf" srcId="{40D2BA74-CA44-40C6-BC2B-646C44C2A4AB}" destId="{378AA74A-7605-46FB-A119-692365752AE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35104B-1E90-4CE0-9C93-DBE0784BB93C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BD8D6FC-86DC-47E6-9FC1-A48FF1FFC512}">
      <dgm:prSet phldrT="[Texto]" custT="1"/>
      <dgm:spPr/>
      <dgm:t>
        <a:bodyPr/>
        <a:lstStyle/>
        <a:p>
          <a:r>
            <a:rPr lang="es-MX" sz="1200" b="1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Monitorear los avances y resultados </a:t>
          </a:r>
          <a:r>
            <a:rPr lang="es-MX" sz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de las acciones para valorar si se continúa con su aplicación, si se requiere hacer ajustes o si ya no es necesario continuar con las acciones establecidas.</a:t>
          </a:r>
          <a:endParaRPr lang="es-ES" sz="12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E6A2B786-309F-4040-A0E2-1F941746F87F}" type="parTrans" cxnId="{A53E31D9-C507-4E51-BBCD-C57EBA998FAF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31F65179-811A-4283-9E69-7FF7CB6BA4EB}" type="sibTrans" cxnId="{A53E31D9-C507-4E51-BBCD-C57EBA998FAF}">
      <dgm:prSet custT="1"/>
      <dgm:spPr/>
      <dgm:t>
        <a:bodyPr/>
        <a:lstStyle/>
        <a:p>
          <a:endParaRPr lang="es-ES" sz="5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349BD88C-C0EB-402A-8737-E1B7FC10EEAF}">
      <dgm:prSet custT="1"/>
      <dgm:spPr/>
      <dgm:t>
        <a:bodyPr/>
        <a:lstStyle/>
        <a:p>
          <a:r>
            <a:rPr lang="es-MX" sz="1200" b="1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Definir estrategias y/o acciones </a:t>
          </a:r>
          <a:r>
            <a:rPr lang="es-MX" sz="1200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ajustadas a las necesidades y a su contexto socioeducativo que permitan brindar la atención pertinente para prevenir el abandono escolar.</a:t>
          </a:r>
          <a:endParaRPr lang="es-MX" sz="1200" dirty="0">
            <a:solidFill>
              <a:schemeClr val="bg2">
                <a:lumMod val="10000"/>
              </a:schemeClr>
            </a:solidFill>
            <a:latin typeface="Adelle Sans" panose="02000503000000020004" pitchFamily="50" charset="0"/>
            <a:ea typeface="Calibri" panose="020F0502020204030204" pitchFamily="34" charset="0"/>
          </a:endParaRPr>
        </a:p>
      </dgm:t>
    </dgm:pt>
    <dgm:pt modelId="{D0B16C64-DE10-4CB7-A5AB-1B61485BA4C1}" type="parTrans" cxnId="{B7C0E5D2-A498-4A19-8908-CCF59871F5D0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D293A2D1-9AE9-4668-B906-B5A73481510D}" type="sibTrans" cxnId="{B7C0E5D2-A498-4A19-8908-CCF59871F5D0}">
      <dgm:prSet custT="1"/>
      <dgm:spPr/>
      <dgm:t>
        <a:bodyPr/>
        <a:lstStyle/>
        <a:p>
          <a:endParaRPr lang="es-ES" sz="5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FD0F58BF-B637-4500-91E3-F99AFE125F44}">
      <dgm:prSet custT="1"/>
      <dgm:spPr/>
      <dgm:t>
        <a:bodyPr/>
        <a:lstStyle/>
        <a:p>
          <a:r>
            <a:rPr lang="es-MX" sz="14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El </a:t>
          </a:r>
          <a:r>
            <a:rPr lang="es-MX" sz="1400" b="1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Supervisor y Jefe de Sector </a:t>
          </a:r>
          <a:r>
            <a:rPr lang="es-MX" sz="14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brindarán </a:t>
          </a:r>
          <a:r>
            <a:rPr lang="es-MX" sz="1400" b="1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seguimiento y acompañamiento </a:t>
          </a:r>
          <a:r>
            <a:rPr lang="es-MX" sz="14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cercano y puntal a las escuelas. </a:t>
          </a:r>
          <a:endParaRPr lang="es-MX" sz="14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  <a:ea typeface="Calibri" panose="020F0502020204030204" pitchFamily="34" charset="0"/>
          </a:endParaRPr>
        </a:p>
      </dgm:t>
    </dgm:pt>
    <dgm:pt modelId="{2F73355B-F109-4F34-BD08-8A3DA54611E7}" type="parTrans" cxnId="{C427EE27-1AD8-4CC6-B9CE-BBD60169DE85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A1323F8C-3E13-4793-AA68-7A211A90592F}" type="sibTrans" cxnId="{C427EE27-1AD8-4CC6-B9CE-BBD60169DE85}">
      <dgm:prSet custT="1"/>
      <dgm:spPr/>
      <dgm:t>
        <a:bodyPr/>
        <a:lstStyle/>
        <a:p>
          <a:endParaRPr lang="es-ES" sz="5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C9616302-AC46-4941-B01A-A1A5BECB0EF6}">
      <dgm:prSet custT="1"/>
      <dgm:spPr/>
      <dgm:t>
        <a:bodyPr/>
        <a:lstStyle/>
        <a:p>
          <a:r>
            <a:rPr lang="es-MX" sz="14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El </a:t>
          </a:r>
          <a:r>
            <a:rPr lang="es-MX" sz="1400" b="1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Nivel Educativo </a:t>
          </a:r>
          <a:r>
            <a:rPr lang="es-MX" sz="14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dará </a:t>
          </a:r>
          <a:r>
            <a:rPr lang="es-MX" sz="1400" b="1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seguimiento y acompañará </a:t>
          </a:r>
          <a:r>
            <a:rPr lang="es-MX" sz="14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a las jefaturas de sector y supervisiones escolares.</a:t>
          </a:r>
          <a:endParaRPr lang="es-MX" sz="14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  <a:ea typeface="Calibri" panose="020F0502020204030204" pitchFamily="34" charset="0"/>
          </a:endParaRPr>
        </a:p>
      </dgm:t>
    </dgm:pt>
    <dgm:pt modelId="{9CA6AD59-ADC7-4C0D-9D28-A6C9BA291CD2}" type="parTrans" cxnId="{962DE537-069A-4387-9200-0FFAF2B649B9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CAEDCB93-C41C-4866-AB6E-3B39613EC32B}" type="sibTrans" cxnId="{962DE537-069A-4387-9200-0FFAF2B649B9}">
      <dgm:prSet custT="1"/>
      <dgm:spPr/>
      <dgm:t>
        <a:bodyPr/>
        <a:lstStyle/>
        <a:p>
          <a:endParaRPr lang="es-ES" sz="5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gm:t>
    </dgm:pt>
    <dgm:pt modelId="{257D74E3-7794-4213-AB2E-3593AA95C594}" type="pres">
      <dgm:prSet presAssocID="{DB35104B-1E90-4CE0-9C93-DBE0784BB93C}" presName="Name0" presStyleCnt="0">
        <dgm:presLayoutVars>
          <dgm:dir/>
          <dgm:resizeHandles val="exact"/>
        </dgm:presLayoutVars>
      </dgm:prSet>
      <dgm:spPr/>
    </dgm:pt>
    <dgm:pt modelId="{54BF0F7F-AC25-40A5-AAC7-2BB907E67C25}" type="pres">
      <dgm:prSet presAssocID="{349BD88C-C0EB-402A-8737-E1B7FC10EEAF}" presName="node" presStyleLbl="node1" presStyleIdx="0" presStyleCnt="4">
        <dgm:presLayoutVars>
          <dgm:bulletEnabled val="1"/>
        </dgm:presLayoutVars>
      </dgm:prSet>
      <dgm:spPr/>
    </dgm:pt>
    <dgm:pt modelId="{4627444D-AA38-469D-BE26-498F4FC14786}" type="pres">
      <dgm:prSet presAssocID="{D293A2D1-9AE9-4668-B906-B5A73481510D}" presName="sibTrans" presStyleLbl="sibTrans1D1" presStyleIdx="0" presStyleCnt="3"/>
      <dgm:spPr/>
    </dgm:pt>
    <dgm:pt modelId="{F16659BE-1EC7-4E74-8930-9C00A2129EC0}" type="pres">
      <dgm:prSet presAssocID="{D293A2D1-9AE9-4668-B906-B5A73481510D}" presName="connectorText" presStyleLbl="sibTrans1D1" presStyleIdx="0" presStyleCnt="3"/>
      <dgm:spPr/>
    </dgm:pt>
    <dgm:pt modelId="{464A8D49-26C9-4843-B22C-A6FFB3027EC3}" type="pres">
      <dgm:prSet presAssocID="{7BD8D6FC-86DC-47E6-9FC1-A48FF1FFC512}" presName="node" presStyleLbl="node1" presStyleIdx="1" presStyleCnt="4" custScaleY="115262">
        <dgm:presLayoutVars>
          <dgm:bulletEnabled val="1"/>
        </dgm:presLayoutVars>
      </dgm:prSet>
      <dgm:spPr/>
    </dgm:pt>
    <dgm:pt modelId="{FD8818A0-B4B2-4AA2-8881-75589333794A}" type="pres">
      <dgm:prSet presAssocID="{31F65179-811A-4283-9E69-7FF7CB6BA4EB}" presName="sibTrans" presStyleLbl="sibTrans1D1" presStyleIdx="1" presStyleCnt="3"/>
      <dgm:spPr/>
    </dgm:pt>
    <dgm:pt modelId="{33F68521-E917-4D62-8E7D-EB668CC481CD}" type="pres">
      <dgm:prSet presAssocID="{31F65179-811A-4283-9E69-7FF7CB6BA4EB}" presName="connectorText" presStyleLbl="sibTrans1D1" presStyleIdx="1" presStyleCnt="3"/>
      <dgm:spPr/>
    </dgm:pt>
    <dgm:pt modelId="{00D9656C-EE2E-4D9D-BFDC-EFE2C8A54A1D}" type="pres">
      <dgm:prSet presAssocID="{FD0F58BF-B637-4500-91E3-F99AFE125F44}" presName="node" presStyleLbl="node1" presStyleIdx="2" presStyleCnt="4">
        <dgm:presLayoutVars>
          <dgm:bulletEnabled val="1"/>
        </dgm:presLayoutVars>
      </dgm:prSet>
      <dgm:spPr/>
    </dgm:pt>
    <dgm:pt modelId="{F3E30AD3-E876-4F62-9DFF-8C1994B9BF02}" type="pres">
      <dgm:prSet presAssocID="{A1323F8C-3E13-4793-AA68-7A211A90592F}" presName="sibTrans" presStyleLbl="sibTrans1D1" presStyleIdx="2" presStyleCnt="3"/>
      <dgm:spPr/>
    </dgm:pt>
    <dgm:pt modelId="{D7E32AA8-474D-4CAA-9115-0D9698016318}" type="pres">
      <dgm:prSet presAssocID="{A1323F8C-3E13-4793-AA68-7A211A90592F}" presName="connectorText" presStyleLbl="sibTrans1D1" presStyleIdx="2" presStyleCnt="3"/>
      <dgm:spPr/>
    </dgm:pt>
    <dgm:pt modelId="{8C589E32-6FD3-4DA7-B6A0-8C00E1F3B33C}" type="pres">
      <dgm:prSet presAssocID="{C9616302-AC46-4941-B01A-A1A5BECB0EF6}" presName="node" presStyleLbl="node1" presStyleIdx="3" presStyleCnt="4">
        <dgm:presLayoutVars>
          <dgm:bulletEnabled val="1"/>
        </dgm:presLayoutVars>
      </dgm:prSet>
      <dgm:spPr/>
    </dgm:pt>
  </dgm:ptLst>
  <dgm:cxnLst>
    <dgm:cxn modelId="{7E38A70A-F343-446D-AA75-970B20332270}" type="presOf" srcId="{31F65179-811A-4283-9E69-7FF7CB6BA4EB}" destId="{33F68521-E917-4D62-8E7D-EB668CC481CD}" srcOrd="1" destOrd="0" presId="urn:microsoft.com/office/officeart/2005/8/layout/bProcess3"/>
    <dgm:cxn modelId="{BB150318-712C-4309-BB2E-837B3AA545AF}" type="presOf" srcId="{DB35104B-1E90-4CE0-9C93-DBE0784BB93C}" destId="{257D74E3-7794-4213-AB2E-3593AA95C594}" srcOrd="0" destOrd="0" presId="urn:microsoft.com/office/officeart/2005/8/layout/bProcess3"/>
    <dgm:cxn modelId="{C427EE27-1AD8-4CC6-B9CE-BBD60169DE85}" srcId="{DB35104B-1E90-4CE0-9C93-DBE0784BB93C}" destId="{FD0F58BF-B637-4500-91E3-F99AFE125F44}" srcOrd="2" destOrd="0" parTransId="{2F73355B-F109-4F34-BD08-8A3DA54611E7}" sibTransId="{A1323F8C-3E13-4793-AA68-7A211A90592F}"/>
    <dgm:cxn modelId="{E15F8B2C-D08C-46BE-806B-5E1825A7C53A}" type="presOf" srcId="{D293A2D1-9AE9-4668-B906-B5A73481510D}" destId="{F16659BE-1EC7-4E74-8930-9C00A2129EC0}" srcOrd="1" destOrd="0" presId="urn:microsoft.com/office/officeart/2005/8/layout/bProcess3"/>
    <dgm:cxn modelId="{962DE537-069A-4387-9200-0FFAF2B649B9}" srcId="{DB35104B-1E90-4CE0-9C93-DBE0784BB93C}" destId="{C9616302-AC46-4941-B01A-A1A5BECB0EF6}" srcOrd="3" destOrd="0" parTransId="{9CA6AD59-ADC7-4C0D-9D28-A6C9BA291CD2}" sibTransId="{CAEDCB93-C41C-4866-AB6E-3B39613EC32B}"/>
    <dgm:cxn modelId="{27A7734C-AE5E-43B4-B37F-327557E756FD}" type="presOf" srcId="{C9616302-AC46-4941-B01A-A1A5BECB0EF6}" destId="{8C589E32-6FD3-4DA7-B6A0-8C00E1F3B33C}" srcOrd="0" destOrd="0" presId="urn:microsoft.com/office/officeart/2005/8/layout/bProcess3"/>
    <dgm:cxn modelId="{1AEE2B7A-0DD7-4842-B13D-71BCF4B2824C}" type="presOf" srcId="{349BD88C-C0EB-402A-8737-E1B7FC10EEAF}" destId="{54BF0F7F-AC25-40A5-AAC7-2BB907E67C25}" srcOrd="0" destOrd="0" presId="urn:microsoft.com/office/officeart/2005/8/layout/bProcess3"/>
    <dgm:cxn modelId="{5222BB5A-2A47-41AC-86C4-5FA331EF7E20}" type="presOf" srcId="{A1323F8C-3E13-4793-AA68-7A211A90592F}" destId="{D7E32AA8-474D-4CAA-9115-0D9698016318}" srcOrd="1" destOrd="0" presId="urn:microsoft.com/office/officeart/2005/8/layout/bProcess3"/>
    <dgm:cxn modelId="{DEEF4C89-FDE1-40FD-86FA-AC1316CCC5EA}" type="presOf" srcId="{7BD8D6FC-86DC-47E6-9FC1-A48FF1FFC512}" destId="{464A8D49-26C9-4843-B22C-A6FFB3027EC3}" srcOrd="0" destOrd="0" presId="urn:microsoft.com/office/officeart/2005/8/layout/bProcess3"/>
    <dgm:cxn modelId="{80F7E78C-D128-4B91-99B0-F31D08099C70}" type="presOf" srcId="{A1323F8C-3E13-4793-AA68-7A211A90592F}" destId="{F3E30AD3-E876-4F62-9DFF-8C1994B9BF02}" srcOrd="0" destOrd="0" presId="urn:microsoft.com/office/officeart/2005/8/layout/bProcess3"/>
    <dgm:cxn modelId="{DC8C32A0-6B3D-488A-BD3E-ADFDA4D9ACD9}" type="presOf" srcId="{FD0F58BF-B637-4500-91E3-F99AFE125F44}" destId="{00D9656C-EE2E-4D9D-BFDC-EFE2C8A54A1D}" srcOrd="0" destOrd="0" presId="urn:microsoft.com/office/officeart/2005/8/layout/bProcess3"/>
    <dgm:cxn modelId="{B7C0E5D2-A498-4A19-8908-CCF59871F5D0}" srcId="{DB35104B-1E90-4CE0-9C93-DBE0784BB93C}" destId="{349BD88C-C0EB-402A-8737-E1B7FC10EEAF}" srcOrd="0" destOrd="0" parTransId="{D0B16C64-DE10-4CB7-A5AB-1B61485BA4C1}" sibTransId="{D293A2D1-9AE9-4668-B906-B5A73481510D}"/>
    <dgm:cxn modelId="{A53E31D9-C507-4E51-BBCD-C57EBA998FAF}" srcId="{DB35104B-1E90-4CE0-9C93-DBE0784BB93C}" destId="{7BD8D6FC-86DC-47E6-9FC1-A48FF1FFC512}" srcOrd="1" destOrd="0" parTransId="{E6A2B786-309F-4040-A0E2-1F941746F87F}" sibTransId="{31F65179-811A-4283-9E69-7FF7CB6BA4EB}"/>
    <dgm:cxn modelId="{05ED88E5-FBB1-45D0-888E-CF147C6CFA1C}" type="presOf" srcId="{31F65179-811A-4283-9E69-7FF7CB6BA4EB}" destId="{FD8818A0-B4B2-4AA2-8881-75589333794A}" srcOrd="0" destOrd="0" presId="urn:microsoft.com/office/officeart/2005/8/layout/bProcess3"/>
    <dgm:cxn modelId="{A35C55E9-4CD0-4CE3-9731-D4776114DB90}" type="presOf" srcId="{D293A2D1-9AE9-4668-B906-B5A73481510D}" destId="{4627444D-AA38-469D-BE26-498F4FC14786}" srcOrd="0" destOrd="0" presId="urn:microsoft.com/office/officeart/2005/8/layout/bProcess3"/>
    <dgm:cxn modelId="{68973162-D73E-4EBF-A5DA-DB2E9030DB93}" type="presParOf" srcId="{257D74E3-7794-4213-AB2E-3593AA95C594}" destId="{54BF0F7F-AC25-40A5-AAC7-2BB907E67C25}" srcOrd="0" destOrd="0" presId="urn:microsoft.com/office/officeart/2005/8/layout/bProcess3"/>
    <dgm:cxn modelId="{806F8489-7D98-4150-BA02-55FCC789F15E}" type="presParOf" srcId="{257D74E3-7794-4213-AB2E-3593AA95C594}" destId="{4627444D-AA38-469D-BE26-498F4FC14786}" srcOrd="1" destOrd="0" presId="urn:microsoft.com/office/officeart/2005/8/layout/bProcess3"/>
    <dgm:cxn modelId="{3EEFBDDB-69FE-4A2B-A745-7F0D0A974952}" type="presParOf" srcId="{4627444D-AA38-469D-BE26-498F4FC14786}" destId="{F16659BE-1EC7-4E74-8930-9C00A2129EC0}" srcOrd="0" destOrd="0" presId="urn:microsoft.com/office/officeart/2005/8/layout/bProcess3"/>
    <dgm:cxn modelId="{E3A2A1A8-5938-45F8-A0C9-4B0088473D31}" type="presParOf" srcId="{257D74E3-7794-4213-AB2E-3593AA95C594}" destId="{464A8D49-26C9-4843-B22C-A6FFB3027EC3}" srcOrd="2" destOrd="0" presId="urn:microsoft.com/office/officeart/2005/8/layout/bProcess3"/>
    <dgm:cxn modelId="{F3952C38-AF58-4C9F-995E-20AE81FD0794}" type="presParOf" srcId="{257D74E3-7794-4213-AB2E-3593AA95C594}" destId="{FD8818A0-B4B2-4AA2-8881-75589333794A}" srcOrd="3" destOrd="0" presId="urn:microsoft.com/office/officeart/2005/8/layout/bProcess3"/>
    <dgm:cxn modelId="{F4A1EDEC-3CE1-4377-9441-233E6E708351}" type="presParOf" srcId="{FD8818A0-B4B2-4AA2-8881-75589333794A}" destId="{33F68521-E917-4D62-8E7D-EB668CC481CD}" srcOrd="0" destOrd="0" presId="urn:microsoft.com/office/officeart/2005/8/layout/bProcess3"/>
    <dgm:cxn modelId="{E6C77CA4-8486-41AF-B583-EBB3C4D640DF}" type="presParOf" srcId="{257D74E3-7794-4213-AB2E-3593AA95C594}" destId="{00D9656C-EE2E-4D9D-BFDC-EFE2C8A54A1D}" srcOrd="4" destOrd="0" presId="urn:microsoft.com/office/officeart/2005/8/layout/bProcess3"/>
    <dgm:cxn modelId="{EAEA7CEF-43B0-4EEB-A3A0-494CD4DB3C90}" type="presParOf" srcId="{257D74E3-7794-4213-AB2E-3593AA95C594}" destId="{F3E30AD3-E876-4F62-9DFF-8C1994B9BF02}" srcOrd="5" destOrd="0" presId="urn:microsoft.com/office/officeart/2005/8/layout/bProcess3"/>
    <dgm:cxn modelId="{7B553710-5CDA-4FF5-B076-67DFDEADF0AB}" type="presParOf" srcId="{F3E30AD3-E876-4F62-9DFF-8C1994B9BF02}" destId="{D7E32AA8-474D-4CAA-9115-0D9698016318}" srcOrd="0" destOrd="0" presId="urn:microsoft.com/office/officeart/2005/8/layout/bProcess3"/>
    <dgm:cxn modelId="{2450900F-B17A-4E6F-86CF-B3A06A7B6B6E}" type="presParOf" srcId="{257D74E3-7794-4213-AB2E-3593AA95C594}" destId="{8C589E32-6FD3-4DA7-B6A0-8C00E1F3B33C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862655-D63F-4014-B7C1-C99ED7888F9B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A353A4EC-37FC-4BDE-A344-9AF379FBC764}">
      <dgm:prSet phldrT="[Texto]" custT="1"/>
      <dgm:spPr/>
      <dgm:t>
        <a:bodyPr/>
        <a:lstStyle/>
        <a:p>
          <a:r>
            <a:rPr lang="es-MX" sz="1200" dirty="0">
              <a:solidFill>
                <a:schemeClr val="bg2">
                  <a:lumMod val="10000"/>
                </a:schemeClr>
              </a:solidFill>
              <a:latin typeface="Adelle Sans"/>
            </a:rPr>
            <a:t>¿Quién captura la información?</a:t>
          </a:r>
        </a:p>
      </dgm:t>
    </dgm:pt>
    <dgm:pt modelId="{A4538C92-D2A6-49C6-BB18-C3A9F40299FE}" type="parTrans" cxnId="{8A7C91AC-184B-4CD2-9FDA-0A96DCE1A0E6}">
      <dgm:prSet/>
      <dgm:spPr/>
      <dgm:t>
        <a:bodyPr/>
        <a:lstStyle/>
        <a:p>
          <a:endParaRPr lang="es-MX" sz="1200">
            <a:solidFill>
              <a:schemeClr val="tx2">
                <a:lumMod val="10000"/>
              </a:schemeClr>
            </a:solidFill>
          </a:endParaRPr>
        </a:p>
      </dgm:t>
    </dgm:pt>
    <dgm:pt modelId="{AB19C630-77A4-4D9B-98F7-D2642B528787}" type="sibTrans" cxnId="{8A7C91AC-184B-4CD2-9FDA-0A96DCE1A0E6}">
      <dgm:prSet/>
      <dgm:spPr/>
      <dgm:t>
        <a:bodyPr/>
        <a:lstStyle/>
        <a:p>
          <a:endParaRPr lang="es-MX" sz="1200">
            <a:solidFill>
              <a:schemeClr val="tx2">
                <a:lumMod val="10000"/>
              </a:schemeClr>
            </a:solidFill>
          </a:endParaRPr>
        </a:p>
      </dgm:t>
    </dgm:pt>
    <dgm:pt modelId="{3E9E62D0-9ACF-4BF3-9076-F557AE14EEC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MX" sz="1200">
              <a:solidFill>
                <a:schemeClr val="bg2">
                  <a:lumMod val="10000"/>
                </a:schemeClr>
              </a:solidFill>
              <a:latin typeface="Adelle Sans"/>
            </a:rPr>
            <a:t>¿Dónde se captura?</a:t>
          </a:r>
        </a:p>
      </dgm:t>
    </dgm:pt>
    <dgm:pt modelId="{E89143B2-4DB5-4AB9-AB6A-A06C3284BA16}" type="parTrans" cxnId="{C78535C6-6618-4185-99A2-BF85FB218A74}">
      <dgm:prSet/>
      <dgm:spPr/>
      <dgm:t>
        <a:bodyPr/>
        <a:lstStyle/>
        <a:p>
          <a:endParaRPr lang="es-MX" sz="1200">
            <a:solidFill>
              <a:schemeClr val="tx2">
                <a:lumMod val="10000"/>
              </a:schemeClr>
            </a:solidFill>
          </a:endParaRPr>
        </a:p>
      </dgm:t>
    </dgm:pt>
    <dgm:pt modelId="{482BDFE0-F57A-423D-990A-ABE23A791195}" type="sibTrans" cxnId="{C78535C6-6618-4185-99A2-BF85FB218A74}">
      <dgm:prSet/>
      <dgm:spPr/>
      <dgm:t>
        <a:bodyPr/>
        <a:lstStyle/>
        <a:p>
          <a:endParaRPr lang="es-MX" sz="1200">
            <a:solidFill>
              <a:schemeClr val="tx2">
                <a:lumMod val="10000"/>
              </a:schemeClr>
            </a:solidFill>
          </a:endParaRPr>
        </a:p>
      </dgm:t>
    </dgm:pt>
    <dgm:pt modelId="{E82F80DD-5FD8-496D-AD8E-FD4FCF0C4F55}">
      <dgm:prSet custT="1"/>
      <dgm:spPr>
        <a:solidFill>
          <a:schemeClr val="accent4">
            <a:lumMod val="25000"/>
          </a:schemeClr>
        </a:solidFill>
      </dgm:spPr>
      <dgm:t>
        <a:bodyPr/>
        <a:lstStyle/>
        <a:p>
          <a:r>
            <a:rPr lang="es-MX" sz="1200">
              <a:solidFill>
                <a:srgbClr val="FFFFFF"/>
              </a:solidFill>
              <a:latin typeface="Adelle Sans"/>
            </a:rPr>
            <a:t>¿Cómo se captura?</a:t>
          </a:r>
        </a:p>
      </dgm:t>
    </dgm:pt>
    <dgm:pt modelId="{ACB9C85F-93F9-492D-949B-AE5733F9DC72}" type="parTrans" cxnId="{DB5E05E7-E2E9-4605-A0C7-10A8E6911C0B}">
      <dgm:prSet/>
      <dgm:spPr/>
      <dgm:t>
        <a:bodyPr/>
        <a:lstStyle/>
        <a:p>
          <a:endParaRPr lang="es-MX" sz="1200">
            <a:solidFill>
              <a:schemeClr val="tx2">
                <a:lumMod val="10000"/>
              </a:schemeClr>
            </a:solidFill>
          </a:endParaRPr>
        </a:p>
      </dgm:t>
    </dgm:pt>
    <dgm:pt modelId="{90AFEC3C-241F-4862-A3A0-F15C0D02E7A7}" type="sibTrans" cxnId="{DB5E05E7-E2E9-4605-A0C7-10A8E6911C0B}">
      <dgm:prSet/>
      <dgm:spPr/>
      <dgm:t>
        <a:bodyPr/>
        <a:lstStyle/>
        <a:p>
          <a:endParaRPr lang="es-MX" sz="1200">
            <a:solidFill>
              <a:schemeClr val="tx2">
                <a:lumMod val="10000"/>
              </a:schemeClr>
            </a:solidFill>
          </a:endParaRPr>
        </a:p>
      </dgm:t>
    </dgm:pt>
    <dgm:pt modelId="{792AC75D-4791-4C06-8208-5A9429AFEC5D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100">
              <a:solidFill>
                <a:srgbClr val="FFFFFF"/>
              </a:solidFill>
              <a:latin typeface="Adelle Sans"/>
            </a:rPr>
            <a:t>¿Cuáles son los cortes de captura?</a:t>
          </a:r>
        </a:p>
      </dgm:t>
    </dgm:pt>
    <dgm:pt modelId="{F2E4D99F-7486-4F8C-BFBC-9EC735D9292B}" type="parTrans" cxnId="{D8FF8658-0751-48A4-A83E-340FAF9F4255}">
      <dgm:prSet/>
      <dgm:spPr/>
      <dgm:t>
        <a:bodyPr/>
        <a:lstStyle/>
        <a:p>
          <a:endParaRPr lang="es-MX" sz="1200">
            <a:solidFill>
              <a:schemeClr val="tx2">
                <a:lumMod val="10000"/>
              </a:schemeClr>
            </a:solidFill>
          </a:endParaRPr>
        </a:p>
      </dgm:t>
    </dgm:pt>
    <dgm:pt modelId="{0D309138-8E96-4780-A6D5-12C475AD94FE}" type="sibTrans" cxnId="{D8FF8658-0751-48A4-A83E-340FAF9F4255}">
      <dgm:prSet/>
      <dgm:spPr/>
      <dgm:t>
        <a:bodyPr/>
        <a:lstStyle/>
        <a:p>
          <a:endParaRPr lang="es-MX" sz="1200">
            <a:solidFill>
              <a:schemeClr val="tx2">
                <a:lumMod val="10000"/>
              </a:schemeClr>
            </a:solidFill>
          </a:endParaRPr>
        </a:p>
      </dgm:t>
    </dgm:pt>
    <dgm:pt modelId="{EA22E522-0985-4EC2-A0EE-3FAC717BAC71}" type="pres">
      <dgm:prSet presAssocID="{51862655-D63F-4014-B7C1-C99ED7888F9B}" presName="Name0" presStyleCnt="0">
        <dgm:presLayoutVars>
          <dgm:chMax val="7"/>
          <dgm:chPref val="7"/>
          <dgm:dir/>
        </dgm:presLayoutVars>
      </dgm:prSet>
      <dgm:spPr/>
    </dgm:pt>
    <dgm:pt modelId="{BCFDCBE2-8232-40D9-9E5E-4DA38C8ACD73}" type="pres">
      <dgm:prSet presAssocID="{51862655-D63F-4014-B7C1-C99ED7888F9B}" presName="dot1" presStyleLbl="alignNode1" presStyleIdx="0" presStyleCnt="13"/>
      <dgm:spPr/>
    </dgm:pt>
    <dgm:pt modelId="{D401D873-2646-43CE-B70B-FC5E7B295BCA}" type="pres">
      <dgm:prSet presAssocID="{51862655-D63F-4014-B7C1-C99ED7888F9B}" presName="dot2" presStyleLbl="alignNode1" presStyleIdx="1" presStyleCnt="13"/>
      <dgm:spPr/>
    </dgm:pt>
    <dgm:pt modelId="{1C218923-8C97-4346-8DC7-08611C860A26}" type="pres">
      <dgm:prSet presAssocID="{51862655-D63F-4014-B7C1-C99ED7888F9B}" presName="dot3" presStyleLbl="alignNode1" presStyleIdx="2" presStyleCnt="13"/>
      <dgm:spPr/>
    </dgm:pt>
    <dgm:pt modelId="{E1D09F0B-E56B-4121-9332-E2E37E5C7CAD}" type="pres">
      <dgm:prSet presAssocID="{51862655-D63F-4014-B7C1-C99ED7888F9B}" presName="dot4" presStyleLbl="alignNode1" presStyleIdx="3" presStyleCnt="13"/>
      <dgm:spPr/>
    </dgm:pt>
    <dgm:pt modelId="{0F7FB69E-16DB-4136-AED8-743DA89C39C1}" type="pres">
      <dgm:prSet presAssocID="{51862655-D63F-4014-B7C1-C99ED7888F9B}" presName="dot5" presStyleLbl="alignNode1" presStyleIdx="4" presStyleCnt="13"/>
      <dgm:spPr/>
    </dgm:pt>
    <dgm:pt modelId="{42D410F2-CDDE-4998-8114-22055976EC6C}" type="pres">
      <dgm:prSet presAssocID="{51862655-D63F-4014-B7C1-C99ED7888F9B}" presName="dot6" presStyleLbl="alignNode1" presStyleIdx="5" presStyleCnt="13"/>
      <dgm:spPr/>
    </dgm:pt>
    <dgm:pt modelId="{CFF0BB70-C610-437C-9435-A6B51E342000}" type="pres">
      <dgm:prSet presAssocID="{51862655-D63F-4014-B7C1-C99ED7888F9B}" presName="dotArrow1" presStyleLbl="alignNode1" presStyleIdx="6" presStyleCnt="13"/>
      <dgm:spPr/>
    </dgm:pt>
    <dgm:pt modelId="{D7607A2A-64C4-46BE-A895-276158F7A303}" type="pres">
      <dgm:prSet presAssocID="{51862655-D63F-4014-B7C1-C99ED7888F9B}" presName="dotArrow2" presStyleLbl="alignNode1" presStyleIdx="7" presStyleCnt="13"/>
      <dgm:spPr/>
    </dgm:pt>
    <dgm:pt modelId="{ECE33627-D9E7-4C7B-87FA-7B952C52207E}" type="pres">
      <dgm:prSet presAssocID="{51862655-D63F-4014-B7C1-C99ED7888F9B}" presName="dotArrow3" presStyleLbl="alignNode1" presStyleIdx="8" presStyleCnt="13"/>
      <dgm:spPr/>
    </dgm:pt>
    <dgm:pt modelId="{A7A991B1-F013-43E5-A536-2A1942048CFF}" type="pres">
      <dgm:prSet presAssocID="{51862655-D63F-4014-B7C1-C99ED7888F9B}" presName="dotArrow4" presStyleLbl="alignNode1" presStyleIdx="9" presStyleCnt="13"/>
      <dgm:spPr/>
    </dgm:pt>
    <dgm:pt modelId="{CF4E05BC-7A86-4D14-A558-4BB871E9DE04}" type="pres">
      <dgm:prSet presAssocID="{51862655-D63F-4014-B7C1-C99ED7888F9B}" presName="dotArrow5" presStyleLbl="alignNode1" presStyleIdx="10" presStyleCnt="13"/>
      <dgm:spPr/>
    </dgm:pt>
    <dgm:pt modelId="{FB7FFC56-68C1-4099-89DD-253E29FFB198}" type="pres">
      <dgm:prSet presAssocID="{51862655-D63F-4014-B7C1-C99ED7888F9B}" presName="dotArrow6" presStyleLbl="alignNode1" presStyleIdx="11" presStyleCnt="13"/>
      <dgm:spPr/>
    </dgm:pt>
    <dgm:pt modelId="{317A2E94-37AB-4D1B-ADAF-6B1AC356732B}" type="pres">
      <dgm:prSet presAssocID="{51862655-D63F-4014-B7C1-C99ED7888F9B}" presName="dotArrow7" presStyleLbl="alignNode1" presStyleIdx="12" presStyleCnt="13"/>
      <dgm:spPr/>
    </dgm:pt>
    <dgm:pt modelId="{E892F198-032F-42C7-B264-4E8868BDFD37}" type="pres">
      <dgm:prSet presAssocID="{A353A4EC-37FC-4BDE-A344-9AF379FBC764}" presName="parTx1" presStyleLbl="node1" presStyleIdx="0" presStyleCnt="4"/>
      <dgm:spPr/>
    </dgm:pt>
    <dgm:pt modelId="{A1F35DB5-FF5A-4E65-A192-388C432DC503}" type="pres">
      <dgm:prSet presAssocID="{AB19C630-77A4-4D9B-98F7-D2642B528787}" presName="picture1" presStyleCnt="0"/>
      <dgm:spPr/>
    </dgm:pt>
    <dgm:pt modelId="{6F77EAC3-C5D1-44AD-87F6-1411F528FFF2}" type="pres">
      <dgm:prSet presAssocID="{AB19C630-77A4-4D9B-98F7-D2642B528787}" presName="imageRepeatNode" presStyleLbl="fgImgPlace1" presStyleIdx="0" presStyleCnt="4"/>
      <dgm:spPr/>
    </dgm:pt>
    <dgm:pt modelId="{0791CF43-18F8-4106-9ABE-CD83632E132E}" type="pres">
      <dgm:prSet presAssocID="{3E9E62D0-9ACF-4BF3-9076-F557AE14EECF}" presName="parTx2" presStyleLbl="node1" presStyleIdx="1" presStyleCnt="4" custLinFactNeighborX="2990" custLinFactNeighborY="13539"/>
      <dgm:spPr/>
    </dgm:pt>
    <dgm:pt modelId="{DA68D7D5-143A-4E22-B505-604F840EBD8C}" type="pres">
      <dgm:prSet presAssocID="{482BDFE0-F57A-423D-990A-ABE23A791195}" presName="picture2" presStyleCnt="0"/>
      <dgm:spPr/>
    </dgm:pt>
    <dgm:pt modelId="{4456493C-B442-40ED-BB77-3D0DDCCA5479}" type="pres">
      <dgm:prSet presAssocID="{482BDFE0-F57A-423D-990A-ABE23A791195}" presName="imageRepeatNode" presStyleLbl="fgImgPlace1" presStyleIdx="1" presStyleCnt="4"/>
      <dgm:spPr/>
    </dgm:pt>
    <dgm:pt modelId="{0726EFDF-F91C-4BF5-BF21-8AD9EBC4198E}" type="pres">
      <dgm:prSet presAssocID="{E82F80DD-5FD8-496D-AD8E-FD4FCF0C4F55}" presName="parTx3" presStyleLbl="node1" presStyleIdx="2" presStyleCnt="4" custLinFactNeighborX="-6429" custLinFactNeighborY="52208"/>
      <dgm:spPr/>
    </dgm:pt>
    <dgm:pt modelId="{72429D0B-95D4-4B21-9EF4-2B8B50C49269}" type="pres">
      <dgm:prSet presAssocID="{90AFEC3C-241F-4862-A3A0-F15C0D02E7A7}" presName="picture3" presStyleCnt="0"/>
      <dgm:spPr/>
    </dgm:pt>
    <dgm:pt modelId="{A35D8A1D-EDCA-47B1-B109-73A51BE0B49E}" type="pres">
      <dgm:prSet presAssocID="{90AFEC3C-241F-4862-A3A0-F15C0D02E7A7}" presName="imageRepeatNode" presStyleLbl="fgImgPlace1" presStyleIdx="2" presStyleCnt="4"/>
      <dgm:spPr/>
    </dgm:pt>
    <dgm:pt modelId="{66B65CFF-DBE1-4CBE-8911-164B899EFF61}" type="pres">
      <dgm:prSet presAssocID="{792AC75D-4791-4C06-8208-5A9429AFEC5D}" presName="parTx4" presStyleLbl="node1" presStyleIdx="3" presStyleCnt="4"/>
      <dgm:spPr/>
    </dgm:pt>
    <dgm:pt modelId="{53C3F74C-6D48-432E-8559-1860A1F97C27}" type="pres">
      <dgm:prSet presAssocID="{0D309138-8E96-4780-A6D5-12C475AD94FE}" presName="picture4" presStyleCnt="0"/>
      <dgm:spPr/>
    </dgm:pt>
    <dgm:pt modelId="{849FEA7C-94DC-4A9B-896C-9F06EA2788E9}" type="pres">
      <dgm:prSet presAssocID="{0D309138-8E96-4780-A6D5-12C475AD94FE}" presName="imageRepeatNode" presStyleLbl="fgImgPlace1" presStyleIdx="3" presStyleCnt="4"/>
      <dgm:spPr/>
    </dgm:pt>
  </dgm:ptLst>
  <dgm:cxnLst>
    <dgm:cxn modelId="{2A542810-D8BE-4E87-9C98-D8411C5E92B8}" type="presOf" srcId="{51862655-D63F-4014-B7C1-C99ED7888F9B}" destId="{EA22E522-0985-4EC2-A0EE-3FAC717BAC71}" srcOrd="0" destOrd="0" presId="urn:microsoft.com/office/officeart/2008/layout/AscendingPictureAccentProcess"/>
    <dgm:cxn modelId="{E4AAC037-6F21-4F42-A9C5-44ECBB6ADC9B}" type="presOf" srcId="{A353A4EC-37FC-4BDE-A344-9AF379FBC764}" destId="{E892F198-032F-42C7-B264-4E8868BDFD37}" srcOrd="0" destOrd="0" presId="urn:microsoft.com/office/officeart/2008/layout/AscendingPictureAccentProcess"/>
    <dgm:cxn modelId="{D8FF8658-0751-48A4-A83E-340FAF9F4255}" srcId="{51862655-D63F-4014-B7C1-C99ED7888F9B}" destId="{792AC75D-4791-4C06-8208-5A9429AFEC5D}" srcOrd="3" destOrd="0" parTransId="{F2E4D99F-7486-4F8C-BFBC-9EC735D9292B}" sibTransId="{0D309138-8E96-4780-A6D5-12C475AD94FE}"/>
    <dgm:cxn modelId="{EFA8427A-5F41-47F5-82CC-F36550A02E9E}" type="presOf" srcId="{3E9E62D0-9ACF-4BF3-9076-F557AE14EECF}" destId="{0791CF43-18F8-4106-9ABE-CD83632E132E}" srcOrd="0" destOrd="0" presId="urn:microsoft.com/office/officeart/2008/layout/AscendingPictureAccentProcess"/>
    <dgm:cxn modelId="{E4441580-2F0A-40BF-A8A9-E4302DC8343F}" type="presOf" srcId="{AB19C630-77A4-4D9B-98F7-D2642B528787}" destId="{6F77EAC3-C5D1-44AD-87F6-1411F528FFF2}" srcOrd="0" destOrd="0" presId="urn:microsoft.com/office/officeart/2008/layout/AscendingPictureAccentProcess"/>
    <dgm:cxn modelId="{8A7C91AC-184B-4CD2-9FDA-0A96DCE1A0E6}" srcId="{51862655-D63F-4014-B7C1-C99ED7888F9B}" destId="{A353A4EC-37FC-4BDE-A344-9AF379FBC764}" srcOrd="0" destOrd="0" parTransId="{A4538C92-D2A6-49C6-BB18-C3A9F40299FE}" sibTransId="{AB19C630-77A4-4D9B-98F7-D2642B528787}"/>
    <dgm:cxn modelId="{6F9185B8-CFC7-4880-A8D5-DECE7B3E7926}" type="presOf" srcId="{482BDFE0-F57A-423D-990A-ABE23A791195}" destId="{4456493C-B442-40ED-BB77-3D0DDCCA5479}" srcOrd="0" destOrd="0" presId="urn:microsoft.com/office/officeart/2008/layout/AscendingPictureAccentProcess"/>
    <dgm:cxn modelId="{70F772BA-7FBC-4699-8A94-58313B2FC77A}" type="presOf" srcId="{90AFEC3C-241F-4862-A3A0-F15C0D02E7A7}" destId="{A35D8A1D-EDCA-47B1-B109-73A51BE0B49E}" srcOrd="0" destOrd="0" presId="urn:microsoft.com/office/officeart/2008/layout/AscendingPictureAccentProcess"/>
    <dgm:cxn modelId="{C78535C6-6618-4185-99A2-BF85FB218A74}" srcId="{51862655-D63F-4014-B7C1-C99ED7888F9B}" destId="{3E9E62D0-9ACF-4BF3-9076-F557AE14EECF}" srcOrd="1" destOrd="0" parTransId="{E89143B2-4DB5-4AB9-AB6A-A06C3284BA16}" sibTransId="{482BDFE0-F57A-423D-990A-ABE23A791195}"/>
    <dgm:cxn modelId="{52D630CF-F3BD-4651-915B-E98946930716}" type="presOf" srcId="{0D309138-8E96-4780-A6D5-12C475AD94FE}" destId="{849FEA7C-94DC-4A9B-896C-9F06EA2788E9}" srcOrd="0" destOrd="0" presId="urn:microsoft.com/office/officeart/2008/layout/AscendingPictureAccentProcess"/>
    <dgm:cxn modelId="{36C9C3D8-A4E9-4068-ADF7-454CB1F0B393}" type="presOf" srcId="{792AC75D-4791-4C06-8208-5A9429AFEC5D}" destId="{66B65CFF-DBE1-4CBE-8911-164B899EFF61}" srcOrd="0" destOrd="0" presId="urn:microsoft.com/office/officeart/2008/layout/AscendingPictureAccentProcess"/>
    <dgm:cxn modelId="{EB543AE6-B084-4451-9550-B3B4C43C31D8}" type="presOf" srcId="{E82F80DD-5FD8-496D-AD8E-FD4FCF0C4F55}" destId="{0726EFDF-F91C-4BF5-BF21-8AD9EBC4198E}" srcOrd="0" destOrd="0" presId="urn:microsoft.com/office/officeart/2008/layout/AscendingPictureAccentProcess"/>
    <dgm:cxn modelId="{DB5E05E7-E2E9-4605-A0C7-10A8E6911C0B}" srcId="{51862655-D63F-4014-B7C1-C99ED7888F9B}" destId="{E82F80DD-5FD8-496D-AD8E-FD4FCF0C4F55}" srcOrd="2" destOrd="0" parTransId="{ACB9C85F-93F9-492D-949B-AE5733F9DC72}" sibTransId="{90AFEC3C-241F-4862-A3A0-F15C0D02E7A7}"/>
    <dgm:cxn modelId="{C281FFD1-4FD3-4C9E-A8FD-2335B0B2C0FE}" type="presParOf" srcId="{EA22E522-0985-4EC2-A0EE-3FAC717BAC71}" destId="{BCFDCBE2-8232-40D9-9E5E-4DA38C8ACD73}" srcOrd="0" destOrd="0" presId="urn:microsoft.com/office/officeart/2008/layout/AscendingPictureAccentProcess"/>
    <dgm:cxn modelId="{ADEA5DB2-3573-48DD-B85D-640DB99FDA52}" type="presParOf" srcId="{EA22E522-0985-4EC2-A0EE-3FAC717BAC71}" destId="{D401D873-2646-43CE-B70B-FC5E7B295BCA}" srcOrd="1" destOrd="0" presId="urn:microsoft.com/office/officeart/2008/layout/AscendingPictureAccentProcess"/>
    <dgm:cxn modelId="{1079BCED-14E6-4B50-A5A7-9C3DDE4D36C1}" type="presParOf" srcId="{EA22E522-0985-4EC2-A0EE-3FAC717BAC71}" destId="{1C218923-8C97-4346-8DC7-08611C860A26}" srcOrd="2" destOrd="0" presId="urn:microsoft.com/office/officeart/2008/layout/AscendingPictureAccentProcess"/>
    <dgm:cxn modelId="{E1CEB8A5-89BE-4109-9C2A-AC8FE2955685}" type="presParOf" srcId="{EA22E522-0985-4EC2-A0EE-3FAC717BAC71}" destId="{E1D09F0B-E56B-4121-9332-E2E37E5C7CAD}" srcOrd="3" destOrd="0" presId="urn:microsoft.com/office/officeart/2008/layout/AscendingPictureAccentProcess"/>
    <dgm:cxn modelId="{A239ACE4-4F59-435A-80A9-2F8CC5C29AE2}" type="presParOf" srcId="{EA22E522-0985-4EC2-A0EE-3FAC717BAC71}" destId="{0F7FB69E-16DB-4136-AED8-743DA89C39C1}" srcOrd="4" destOrd="0" presId="urn:microsoft.com/office/officeart/2008/layout/AscendingPictureAccentProcess"/>
    <dgm:cxn modelId="{94BF90EC-4B3D-4062-992A-5CE0E1113AC0}" type="presParOf" srcId="{EA22E522-0985-4EC2-A0EE-3FAC717BAC71}" destId="{42D410F2-CDDE-4998-8114-22055976EC6C}" srcOrd="5" destOrd="0" presId="urn:microsoft.com/office/officeart/2008/layout/AscendingPictureAccentProcess"/>
    <dgm:cxn modelId="{15D72E77-80AE-40F5-98AB-99D2D4E98AC7}" type="presParOf" srcId="{EA22E522-0985-4EC2-A0EE-3FAC717BAC71}" destId="{CFF0BB70-C610-437C-9435-A6B51E342000}" srcOrd="6" destOrd="0" presId="urn:microsoft.com/office/officeart/2008/layout/AscendingPictureAccentProcess"/>
    <dgm:cxn modelId="{B5A48E8E-E7F5-4E75-9BEA-306D2D42F632}" type="presParOf" srcId="{EA22E522-0985-4EC2-A0EE-3FAC717BAC71}" destId="{D7607A2A-64C4-46BE-A895-276158F7A303}" srcOrd="7" destOrd="0" presId="urn:microsoft.com/office/officeart/2008/layout/AscendingPictureAccentProcess"/>
    <dgm:cxn modelId="{893C1D56-AF54-4570-B034-85037BD537F7}" type="presParOf" srcId="{EA22E522-0985-4EC2-A0EE-3FAC717BAC71}" destId="{ECE33627-D9E7-4C7B-87FA-7B952C52207E}" srcOrd="8" destOrd="0" presId="urn:microsoft.com/office/officeart/2008/layout/AscendingPictureAccentProcess"/>
    <dgm:cxn modelId="{C952C961-D983-453B-9D70-FFCC4F26744D}" type="presParOf" srcId="{EA22E522-0985-4EC2-A0EE-3FAC717BAC71}" destId="{A7A991B1-F013-43E5-A536-2A1942048CFF}" srcOrd="9" destOrd="0" presId="urn:microsoft.com/office/officeart/2008/layout/AscendingPictureAccentProcess"/>
    <dgm:cxn modelId="{14F8B681-B75C-4628-A50E-AE4C0C79F9C6}" type="presParOf" srcId="{EA22E522-0985-4EC2-A0EE-3FAC717BAC71}" destId="{CF4E05BC-7A86-4D14-A558-4BB871E9DE04}" srcOrd="10" destOrd="0" presId="urn:microsoft.com/office/officeart/2008/layout/AscendingPictureAccentProcess"/>
    <dgm:cxn modelId="{4D2221B6-DDB8-4F2D-8A7F-93BEDBA38E20}" type="presParOf" srcId="{EA22E522-0985-4EC2-A0EE-3FAC717BAC71}" destId="{FB7FFC56-68C1-4099-89DD-253E29FFB198}" srcOrd="11" destOrd="0" presId="urn:microsoft.com/office/officeart/2008/layout/AscendingPictureAccentProcess"/>
    <dgm:cxn modelId="{D9D15414-55D2-46C7-9950-DFF7AA375C99}" type="presParOf" srcId="{EA22E522-0985-4EC2-A0EE-3FAC717BAC71}" destId="{317A2E94-37AB-4D1B-ADAF-6B1AC356732B}" srcOrd="12" destOrd="0" presId="urn:microsoft.com/office/officeart/2008/layout/AscendingPictureAccentProcess"/>
    <dgm:cxn modelId="{53119CAB-CCFF-4717-A8AB-53AEE3AC447C}" type="presParOf" srcId="{EA22E522-0985-4EC2-A0EE-3FAC717BAC71}" destId="{E892F198-032F-42C7-B264-4E8868BDFD37}" srcOrd="13" destOrd="0" presId="urn:microsoft.com/office/officeart/2008/layout/AscendingPictureAccentProcess"/>
    <dgm:cxn modelId="{C54792FF-E370-45F2-9F64-40A033898855}" type="presParOf" srcId="{EA22E522-0985-4EC2-A0EE-3FAC717BAC71}" destId="{A1F35DB5-FF5A-4E65-A192-388C432DC503}" srcOrd="14" destOrd="0" presId="urn:microsoft.com/office/officeart/2008/layout/AscendingPictureAccentProcess"/>
    <dgm:cxn modelId="{6EE76DA0-B21F-4C4E-B6E1-9FD3C0D25FCF}" type="presParOf" srcId="{A1F35DB5-FF5A-4E65-A192-388C432DC503}" destId="{6F77EAC3-C5D1-44AD-87F6-1411F528FFF2}" srcOrd="0" destOrd="0" presId="urn:microsoft.com/office/officeart/2008/layout/AscendingPictureAccentProcess"/>
    <dgm:cxn modelId="{FB2B0170-5A2A-42B5-85C0-318A9987A5D2}" type="presParOf" srcId="{EA22E522-0985-4EC2-A0EE-3FAC717BAC71}" destId="{0791CF43-18F8-4106-9ABE-CD83632E132E}" srcOrd="15" destOrd="0" presId="urn:microsoft.com/office/officeart/2008/layout/AscendingPictureAccentProcess"/>
    <dgm:cxn modelId="{03041592-0F26-4C37-9D31-DA42696DA4FF}" type="presParOf" srcId="{EA22E522-0985-4EC2-A0EE-3FAC717BAC71}" destId="{DA68D7D5-143A-4E22-B505-604F840EBD8C}" srcOrd="16" destOrd="0" presId="urn:microsoft.com/office/officeart/2008/layout/AscendingPictureAccentProcess"/>
    <dgm:cxn modelId="{6BC7167C-0480-40FD-BC6E-FF14BBA10C98}" type="presParOf" srcId="{DA68D7D5-143A-4E22-B505-604F840EBD8C}" destId="{4456493C-B442-40ED-BB77-3D0DDCCA5479}" srcOrd="0" destOrd="0" presId="urn:microsoft.com/office/officeart/2008/layout/AscendingPictureAccentProcess"/>
    <dgm:cxn modelId="{63A2FD5A-3602-41C6-960D-C8F0F21675C1}" type="presParOf" srcId="{EA22E522-0985-4EC2-A0EE-3FAC717BAC71}" destId="{0726EFDF-F91C-4BF5-BF21-8AD9EBC4198E}" srcOrd="17" destOrd="0" presId="urn:microsoft.com/office/officeart/2008/layout/AscendingPictureAccentProcess"/>
    <dgm:cxn modelId="{FA37BE2A-3641-47C4-A29D-D0AB630CEAE9}" type="presParOf" srcId="{EA22E522-0985-4EC2-A0EE-3FAC717BAC71}" destId="{72429D0B-95D4-4B21-9EF4-2B8B50C49269}" srcOrd="18" destOrd="0" presId="urn:microsoft.com/office/officeart/2008/layout/AscendingPictureAccentProcess"/>
    <dgm:cxn modelId="{CD75B607-D56F-44F4-8932-A6FA2E01C627}" type="presParOf" srcId="{72429D0B-95D4-4B21-9EF4-2B8B50C49269}" destId="{A35D8A1D-EDCA-47B1-B109-73A51BE0B49E}" srcOrd="0" destOrd="0" presId="urn:microsoft.com/office/officeart/2008/layout/AscendingPictureAccentProcess"/>
    <dgm:cxn modelId="{64A123A0-B90B-4B51-85BD-3A9A291A06E0}" type="presParOf" srcId="{EA22E522-0985-4EC2-A0EE-3FAC717BAC71}" destId="{66B65CFF-DBE1-4CBE-8911-164B899EFF61}" srcOrd="19" destOrd="0" presId="urn:microsoft.com/office/officeart/2008/layout/AscendingPictureAccentProcess"/>
    <dgm:cxn modelId="{EE78FC75-E950-47F5-A6BC-43F800737727}" type="presParOf" srcId="{EA22E522-0985-4EC2-A0EE-3FAC717BAC71}" destId="{53C3F74C-6D48-432E-8559-1860A1F97C27}" srcOrd="20" destOrd="0" presId="urn:microsoft.com/office/officeart/2008/layout/AscendingPictureAccentProcess"/>
    <dgm:cxn modelId="{88D9B02B-81B3-4FC1-8617-6EFA1419EE1C}" type="presParOf" srcId="{53C3F74C-6D48-432E-8559-1860A1F97C27}" destId="{849FEA7C-94DC-4A9B-896C-9F06EA2788E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47F38-4A67-4074-AE3C-50C0F3428EB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1CD1DA2-E462-45E6-88E1-77DAAC2D4C9B}">
      <dgm:prSet phldrT="[Texto]"/>
      <dgm:spPr/>
      <dgm:t>
        <a:bodyPr/>
        <a:lstStyle/>
        <a:p>
          <a:r>
            <a:rPr lang="es-MX" dirty="0"/>
            <a:t>Matutino</a:t>
          </a:r>
        </a:p>
      </dgm:t>
    </dgm:pt>
    <dgm:pt modelId="{38820653-CFDC-4683-B312-F659112637F5}" type="parTrans" cxnId="{76B931B1-3097-4303-98D4-275AA7126281}">
      <dgm:prSet/>
      <dgm:spPr/>
      <dgm:t>
        <a:bodyPr/>
        <a:lstStyle/>
        <a:p>
          <a:endParaRPr lang="es-MX"/>
        </a:p>
      </dgm:t>
    </dgm:pt>
    <dgm:pt modelId="{2E346DFE-2992-4BB1-8172-DBAA6048924D}" type="sibTrans" cxnId="{76B931B1-3097-4303-98D4-275AA7126281}">
      <dgm:prSet/>
      <dgm:spPr/>
      <dgm:t>
        <a:bodyPr/>
        <a:lstStyle/>
        <a:p>
          <a:endParaRPr lang="es-MX"/>
        </a:p>
      </dgm:t>
    </dgm:pt>
    <dgm:pt modelId="{91CEE6A1-F725-4B59-892A-823206776BDA}">
      <dgm:prSet phldrT="[Texto]"/>
      <dgm:spPr/>
      <dgm:t>
        <a:bodyPr/>
        <a:lstStyle/>
        <a:p>
          <a:r>
            <a:rPr lang="es-MX" dirty="0"/>
            <a:t>Horario de 9:00 a 11:00</a:t>
          </a:r>
        </a:p>
      </dgm:t>
    </dgm:pt>
    <dgm:pt modelId="{12A167D8-D778-47EC-8641-17CA26EBA0DE}" type="parTrans" cxnId="{94791732-478A-4239-8C06-59B15038B738}">
      <dgm:prSet/>
      <dgm:spPr/>
      <dgm:t>
        <a:bodyPr/>
        <a:lstStyle/>
        <a:p>
          <a:endParaRPr lang="es-MX"/>
        </a:p>
      </dgm:t>
    </dgm:pt>
    <dgm:pt modelId="{12D5A50A-84C1-465A-BA99-E6FB3EF5694D}" type="sibTrans" cxnId="{94791732-478A-4239-8C06-59B15038B738}">
      <dgm:prSet/>
      <dgm:spPr/>
      <dgm:t>
        <a:bodyPr/>
        <a:lstStyle/>
        <a:p>
          <a:endParaRPr lang="es-MX"/>
        </a:p>
      </dgm:t>
    </dgm:pt>
    <dgm:pt modelId="{7F3ED569-5CDB-4793-9853-B7C5526943FD}">
      <dgm:prSet phldrT="[Texto]"/>
      <dgm:spPr/>
      <dgm:t>
        <a:bodyPr/>
        <a:lstStyle/>
        <a:p>
          <a:r>
            <a:rPr lang="es-MX" dirty="0"/>
            <a:t>Vespertino</a:t>
          </a:r>
        </a:p>
      </dgm:t>
    </dgm:pt>
    <dgm:pt modelId="{B56B8583-043E-4F59-9BF7-45F78A8AAEFD}" type="parTrans" cxnId="{8E84DA3E-C30D-40C7-BC6D-FD96E7EF8A96}">
      <dgm:prSet/>
      <dgm:spPr/>
      <dgm:t>
        <a:bodyPr/>
        <a:lstStyle/>
        <a:p>
          <a:endParaRPr lang="es-MX"/>
        </a:p>
      </dgm:t>
    </dgm:pt>
    <dgm:pt modelId="{20664686-D61D-42AD-8E7F-698DB0653F0F}" type="sibTrans" cxnId="{8E84DA3E-C30D-40C7-BC6D-FD96E7EF8A96}">
      <dgm:prSet/>
      <dgm:spPr/>
      <dgm:t>
        <a:bodyPr/>
        <a:lstStyle/>
        <a:p>
          <a:endParaRPr lang="es-MX"/>
        </a:p>
      </dgm:t>
    </dgm:pt>
    <dgm:pt modelId="{2BC9FF74-2643-45C8-B9F5-DE9BC8701918}">
      <dgm:prSet phldrT="[Texto]"/>
      <dgm:spPr/>
      <dgm:t>
        <a:bodyPr/>
        <a:lstStyle/>
        <a:p>
          <a:r>
            <a:rPr lang="es-MX" dirty="0"/>
            <a:t>Horario de 14:00 a 16:00</a:t>
          </a:r>
        </a:p>
      </dgm:t>
    </dgm:pt>
    <dgm:pt modelId="{16F404C3-B3D7-4476-B333-8B18E309874F}" type="parTrans" cxnId="{007A1ACE-77BC-4B94-AD5B-B65E1534AFAD}">
      <dgm:prSet/>
      <dgm:spPr/>
      <dgm:t>
        <a:bodyPr/>
        <a:lstStyle/>
        <a:p>
          <a:endParaRPr lang="es-MX"/>
        </a:p>
      </dgm:t>
    </dgm:pt>
    <dgm:pt modelId="{FE46FEF0-4F96-4D67-84A2-716E33B24B20}" type="sibTrans" cxnId="{007A1ACE-77BC-4B94-AD5B-B65E1534AFAD}">
      <dgm:prSet/>
      <dgm:spPr/>
      <dgm:t>
        <a:bodyPr/>
        <a:lstStyle/>
        <a:p>
          <a:endParaRPr lang="es-MX"/>
        </a:p>
      </dgm:t>
    </dgm:pt>
    <dgm:pt modelId="{0080A863-F740-43BE-998B-054C78B00186}" type="pres">
      <dgm:prSet presAssocID="{79C47F38-4A67-4074-AE3C-50C0F3428EBD}" presName="Name0" presStyleCnt="0">
        <dgm:presLayoutVars>
          <dgm:dir/>
          <dgm:animLvl val="lvl"/>
          <dgm:resizeHandles/>
        </dgm:presLayoutVars>
      </dgm:prSet>
      <dgm:spPr/>
    </dgm:pt>
    <dgm:pt modelId="{64E55EC1-FC48-4D6A-9A50-9B2879B1B344}" type="pres">
      <dgm:prSet presAssocID="{B1CD1DA2-E462-45E6-88E1-77DAAC2D4C9B}" presName="linNode" presStyleCnt="0"/>
      <dgm:spPr/>
    </dgm:pt>
    <dgm:pt modelId="{A8AEAA04-10E6-49AB-8255-BBFAC2514D4A}" type="pres">
      <dgm:prSet presAssocID="{B1CD1DA2-E462-45E6-88E1-77DAAC2D4C9B}" presName="parentShp" presStyleLbl="node1" presStyleIdx="0" presStyleCnt="2">
        <dgm:presLayoutVars>
          <dgm:bulletEnabled val="1"/>
        </dgm:presLayoutVars>
      </dgm:prSet>
      <dgm:spPr/>
    </dgm:pt>
    <dgm:pt modelId="{DC37F7C2-76E4-4B37-8217-15769D593D64}" type="pres">
      <dgm:prSet presAssocID="{B1CD1DA2-E462-45E6-88E1-77DAAC2D4C9B}" presName="childShp" presStyleLbl="bgAccFollowNode1" presStyleIdx="0" presStyleCnt="2">
        <dgm:presLayoutVars>
          <dgm:bulletEnabled val="1"/>
        </dgm:presLayoutVars>
      </dgm:prSet>
      <dgm:spPr/>
    </dgm:pt>
    <dgm:pt modelId="{FA1CF648-8B95-401E-A397-575FC5778EBF}" type="pres">
      <dgm:prSet presAssocID="{2E346DFE-2992-4BB1-8172-DBAA6048924D}" presName="spacing" presStyleCnt="0"/>
      <dgm:spPr/>
    </dgm:pt>
    <dgm:pt modelId="{7EB6D752-562B-4173-99EF-28F2778DFDB7}" type="pres">
      <dgm:prSet presAssocID="{7F3ED569-5CDB-4793-9853-B7C5526943FD}" presName="linNode" presStyleCnt="0"/>
      <dgm:spPr/>
    </dgm:pt>
    <dgm:pt modelId="{DF7799CD-B9EF-45F5-9E68-7164AD3BD588}" type="pres">
      <dgm:prSet presAssocID="{7F3ED569-5CDB-4793-9853-B7C5526943FD}" presName="parentShp" presStyleLbl="node1" presStyleIdx="1" presStyleCnt="2">
        <dgm:presLayoutVars>
          <dgm:bulletEnabled val="1"/>
        </dgm:presLayoutVars>
      </dgm:prSet>
      <dgm:spPr/>
    </dgm:pt>
    <dgm:pt modelId="{FE853DC8-EA3B-4641-9847-A1BBB6F73C53}" type="pres">
      <dgm:prSet presAssocID="{7F3ED569-5CDB-4793-9853-B7C5526943F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F387FE21-D1FB-4922-B547-C61A89F54A8E}" type="presOf" srcId="{91CEE6A1-F725-4B59-892A-823206776BDA}" destId="{DC37F7C2-76E4-4B37-8217-15769D593D64}" srcOrd="0" destOrd="0" presId="urn:microsoft.com/office/officeart/2005/8/layout/vList6"/>
    <dgm:cxn modelId="{94791732-478A-4239-8C06-59B15038B738}" srcId="{B1CD1DA2-E462-45E6-88E1-77DAAC2D4C9B}" destId="{91CEE6A1-F725-4B59-892A-823206776BDA}" srcOrd="0" destOrd="0" parTransId="{12A167D8-D778-47EC-8641-17CA26EBA0DE}" sibTransId="{12D5A50A-84C1-465A-BA99-E6FB3EF5694D}"/>
    <dgm:cxn modelId="{8E84DA3E-C30D-40C7-BC6D-FD96E7EF8A96}" srcId="{79C47F38-4A67-4074-AE3C-50C0F3428EBD}" destId="{7F3ED569-5CDB-4793-9853-B7C5526943FD}" srcOrd="1" destOrd="0" parTransId="{B56B8583-043E-4F59-9BF7-45F78A8AAEFD}" sibTransId="{20664686-D61D-42AD-8E7F-698DB0653F0F}"/>
    <dgm:cxn modelId="{1959D045-076A-4C6A-94DF-0BD3D5614E08}" type="presOf" srcId="{7F3ED569-5CDB-4793-9853-B7C5526943FD}" destId="{DF7799CD-B9EF-45F5-9E68-7164AD3BD588}" srcOrd="0" destOrd="0" presId="urn:microsoft.com/office/officeart/2005/8/layout/vList6"/>
    <dgm:cxn modelId="{3992EA70-7EB9-48D6-8490-2D735EC243B0}" type="presOf" srcId="{79C47F38-4A67-4074-AE3C-50C0F3428EBD}" destId="{0080A863-F740-43BE-998B-054C78B00186}" srcOrd="0" destOrd="0" presId="urn:microsoft.com/office/officeart/2005/8/layout/vList6"/>
    <dgm:cxn modelId="{959FA25A-4B44-4B18-9E63-EA623B7770A9}" type="presOf" srcId="{2BC9FF74-2643-45C8-B9F5-DE9BC8701918}" destId="{FE853DC8-EA3B-4641-9847-A1BBB6F73C53}" srcOrd="0" destOrd="0" presId="urn:microsoft.com/office/officeart/2005/8/layout/vList6"/>
    <dgm:cxn modelId="{76B931B1-3097-4303-98D4-275AA7126281}" srcId="{79C47F38-4A67-4074-AE3C-50C0F3428EBD}" destId="{B1CD1DA2-E462-45E6-88E1-77DAAC2D4C9B}" srcOrd="0" destOrd="0" parTransId="{38820653-CFDC-4683-B312-F659112637F5}" sibTransId="{2E346DFE-2992-4BB1-8172-DBAA6048924D}"/>
    <dgm:cxn modelId="{CAD009B6-54F3-43C9-ACE2-2B00315ED3A6}" type="presOf" srcId="{B1CD1DA2-E462-45E6-88E1-77DAAC2D4C9B}" destId="{A8AEAA04-10E6-49AB-8255-BBFAC2514D4A}" srcOrd="0" destOrd="0" presId="urn:microsoft.com/office/officeart/2005/8/layout/vList6"/>
    <dgm:cxn modelId="{007A1ACE-77BC-4B94-AD5B-B65E1534AFAD}" srcId="{7F3ED569-5CDB-4793-9853-B7C5526943FD}" destId="{2BC9FF74-2643-45C8-B9F5-DE9BC8701918}" srcOrd="0" destOrd="0" parTransId="{16F404C3-B3D7-4476-B333-8B18E309874F}" sibTransId="{FE46FEF0-4F96-4D67-84A2-716E33B24B20}"/>
    <dgm:cxn modelId="{5C88390E-AC3F-4C44-9628-0FB48C822893}" type="presParOf" srcId="{0080A863-F740-43BE-998B-054C78B00186}" destId="{64E55EC1-FC48-4D6A-9A50-9B2879B1B344}" srcOrd="0" destOrd="0" presId="urn:microsoft.com/office/officeart/2005/8/layout/vList6"/>
    <dgm:cxn modelId="{59B9F581-711A-4216-BA46-75C2D43EE171}" type="presParOf" srcId="{64E55EC1-FC48-4D6A-9A50-9B2879B1B344}" destId="{A8AEAA04-10E6-49AB-8255-BBFAC2514D4A}" srcOrd="0" destOrd="0" presId="urn:microsoft.com/office/officeart/2005/8/layout/vList6"/>
    <dgm:cxn modelId="{5498DB5C-906B-4999-94AE-1CAB1784EE98}" type="presParOf" srcId="{64E55EC1-FC48-4D6A-9A50-9B2879B1B344}" destId="{DC37F7C2-76E4-4B37-8217-15769D593D64}" srcOrd="1" destOrd="0" presId="urn:microsoft.com/office/officeart/2005/8/layout/vList6"/>
    <dgm:cxn modelId="{86B3FA41-F590-47A6-9675-E99081F32D20}" type="presParOf" srcId="{0080A863-F740-43BE-998B-054C78B00186}" destId="{FA1CF648-8B95-401E-A397-575FC5778EBF}" srcOrd="1" destOrd="0" presId="urn:microsoft.com/office/officeart/2005/8/layout/vList6"/>
    <dgm:cxn modelId="{BB73F734-8A55-4FD8-BAE0-EBBEE9AC6CCA}" type="presParOf" srcId="{0080A863-F740-43BE-998B-054C78B00186}" destId="{7EB6D752-562B-4173-99EF-28F2778DFDB7}" srcOrd="2" destOrd="0" presId="urn:microsoft.com/office/officeart/2005/8/layout/vList6"/>
    <dgm:cxn modelId="{9073D4E2-DDD6-445B-BF83-16711E899484}" type="presParOf" srcId="{7EB6D752-562B-4173-99EF-28F2778DFDB7}" destId="{DF7799CD-B9EF-45F5-9E68-7164AD3BD588}" srcOrd="0" destOrd="0" presId="urn:microsoft.com/office/officeart/2005/8/layout/vList6"/>
    <dgm:cxn modelId="{33D3254E-5F71-4082-AFCB-352139A18986}" type="presParOf" srcId="{7EB6D752-562B-4173-99EF-28F2778DFDB7}" destId="{FE853DC8-EA3B-4641-9847-A1BBB6F73C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B04E3-6A20-4324-B656-158AC61B96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FFCDD42-0B4F-4C17-B1C1-9269F28D04CC}">
      <dgm:prSet phldrT="[Texto]"/>
      <dgm:spPr/>
      <dgm:t>
        <a:bodyPr/>
        <a:lstStyle/>
        <a:p>
          <a:r>
            <a:rPr lang="es-MX" dirty="0"/>
            <a:t>Producto </a:t>
          </a:r>
        </a:p>
      </dgm:t>
    </dgm:pt>
    <dgm:pt modelId="{1AB1546A-DD08-4101-BDC0-73553A4488A9}" type="parTrans" cxnId="{41C7006B-13C9-48CC-B743-7691559EF204}">
      <dgm:prSet/>
      <dgm:spPr/>
      <dgm:t>
        <a:bodyPr/>
        <a:lstStyle/>
        <a:p>
          <a:endParaRPr lang="es-MX"/>
        </a:p>
      </dgm:t>
    </dgm:pt>
    <dgm:pt modelId="{6AA863E9-6112-4F22-9746-A167F83673ED}" type="sibTrans" cxnId="{41C7006B-13C9-48CC-B743-7691559EF204}">
      <dgm:prSet/>
      <dgm:spPr/>
      <dgm:t>
        <a:bodyPr/>
        <a:lstStyle/>
        <a:p>
          <a:endParaRPr lang="es-MX"/>
        </a:p>
      </dgm:t>
    </dgm:pt>
    <dgm:pt modelId="{BEB2F890-4386-4CC8-B6D9-8A63C7F3A1C9}">
      <dgm:prSet phldrT="[Texto]"/>
      <dgm:spPr/>
      <dgm:t>
        <a:bodyPr/>
        <a:lstStyle/>
        <a:p>
          <a:r>
            <a:rPr lang="es-ES" dirty="0"/>
            <a:t>Redacte 3 acciones individuales encaminadas al autocuidado, estableciendo claramente cuándo, dónde y cómo las llevará a cabo.</a:t>
          </a:r>
          <a:endParaRPr lang="es-MX" dirty="0"/>
        </a:p>
      </dgm:t>
    </dgm:pt>
    <dgm:pt modelId="{E7FF2C61-685D-4516-ABC7-350DB2AB6E2C}" type="parTrans" cxnId="{9DC4310A-24CB-4EA9-BAE2-DBFD035D453C}">
      <dgm:prSet/>
      <dgm:spPr/>
      <dgm:t>
        <a:bodyPr/>
        <a:lstStyle/>
        <a:p>
          <a:endParaRPr lang="es-MX"/>
        </a:p>
      </dgm:t>
    </dgm:pt>
    <dgm:pt modelId="{022F9461-DD21-46D5-A461-C91E333423CE}" type="sibTrans" cxnId="{9DC4310A-24CB-4EA9-BAE2-DBFD035D453C}">
      <dgm:prSet/>
      <dgm:spPr/>
      <dgm:t>
        <a:bodyPr/>
        <a:lstStyle/>
        <a:p>
          <a:endParaRPr lang="es-MX"/>
        </a:p>
      </dgm:t>
    </dgm:pt>
    <dgm:pt modelId="{2736B202-6231-4898-AF12-E1743112152A}">
      <dgm:prSet phldrT="[Texto]"/>
      <dgm:spPr/>
      <dgm:t>
        <a:bodyPr/>
        <a:lstStyle/>
        <a:p>
          <a:r>
            <a:rPr lang="es-MX" dirty="0"/>
            <a:t>Actividades </a:t>
          </a:r>
        </a:p>
      </dgm:t>
    </dgm:pt>
    <dgm:pt modelId="{846EAD7B-E23A-4962-9F4B-A03F5963D2E9}" type="parTrans" cxnId="{CB120E82-8092-42B9-83A8-C1198B91C9EF}">
      <dgm:prSet/>
      <dgm:spPr/>
      <dgm:t>
        <a:bodyPr/>
        <a:lstStyle/>
        <a:p>
          <a:endParaRPr lang="es-MX"/>
        </a:p>
      </dgm:t>
    </dgm:pt>
    <dgm:pt modelId="{F33FBD80-ACF5-4EF8-8964-BADE861A090C}" type="sibTrans" cxnId="{CB120E82-8092-42B9-83A8-C1198B91C9EF}">
      <dgm:prSet/>
      <dgm:spPr/>
      <dgm:t>
        <a:bodyPr/>
        <a:lstStyle/>
        <a:p>
          <a:endParaRPr lang="es-MX"/>
        </a:p>
      </dgm:t>
    </dgm:pt>
    <dgm:pt modelId="{C1920709-450A-4F65-9A31-92104D7998CD}">
      <dgm:prSet phldrT="[Texto]"/>
      <dgm:spPr/>
      <dgm:t>
        <a:bodyPr/>
        <a:lstStyle/>
        <a:p>
          <a:r>
            <a:rPr lang="es-MX" dirty="0"/>
            <a:t>Responder preguntas de manera individual</a:t>
          </a:r>
        </a:p>
      </dgm:t>
    </dgm:pt>
    <dgm:pt modelId="{24A51F29-B712-4B22-B3D5-F1F35109DF34}" type="parTrans" cxnId="{214B9661-751D-4AD9-9BD1-13AD6C3751AA}">
      <dgm:prSet/>
      <dgm:spPr/>
      <dgm:t>
        <a:bodyPr/>
        <a:lstStyle/>
        <a:p>
          <a:endParaRPr lang="es-MX"/>
        </a:p>
      </dgm:t>
    </dgm:pt>
    <dgm:pt modelId="{4425D40C-ED5E-4F5D-B2DE-63D29E0A6B5B}" type="sibTrans" cxnId="{214B9661-751D-4AD9-9BD1-13AD6C3751AA}">
      <dgm:prSet/>
      <dgm:spPr/>
      <dgm:t>
        <a:bodyPr/>
        <a:lstStyle/>
        <a:p>
          <a:endParaRPr lang="es-MX"/>
        </a:p>
      </dgm:t>
    </dgm:pt>
    <dgm:pt modelId="{1B279348-E37F-494D-841A-B1CBDCA41F32}">
      <dgm:prSet phldrT="[Texto]"/>
      <dgm:spPr/>
      <dgm:t>
        <a:bodyPr/>
        <a:lstStyle/>
        <a:p>
          <a:r>
            <a:rPr lang="es-MX" dirty="0"/>
            <a:t>Comentar en plenaria las respuestas</a:t>
          </a:r>
        </a:p>
      </dgm:t>
    </dgm:pt>
    <dgm:pt modelId="{8083455B-E8E8-472B-9AD6-51B11E2A07F9}" type="parTrans" cxnId="{93AA6298-6C9B-4067-9122-B20618FA0ACD}">
      <dgm:prSet/>
      <dgm:spPr/>
      <dgm:t>
        <a:bodyPr/>
        <a:lstStyle/>
        <a:p>
          <a:endParaRPr lang="es-ES"/>
        </a:p>
      </dgm:t>
    </dgm:pt>
    <dgm:pt modelId="{4C7A8C61-C101-43C1-8C27-D60ED0C89F93}" type="sibTrans" cxnId="{93AA6298-6C9B-4067-9122-B20618FA0ACD}">
      <dgm:prSet/>
      <dgm:spPr/>
      <dgm:t>
        <a:bodyPr/>
        <a:lstStyle/>
        <a:p>
          <a:endParaRPr lang="es-ES"/>
        </a:p>
      </dgm:t>
    </dgm:pt>
    <dgm:pt modelId="{2CACC2DF-64EB-483D-91AF-D2566786185F}">
      <dgm:prSet phldrT="[Texto]"/>
      <dgm:spPr/>
      <dgm:t>
        <a:bodyPr/>
        <a:lstStyle/>
        <a:p>
          <a:r>
            <a:rPr lang="es-MX" dirty="0"/>
            <a:t>Lectura comentada</a:t>
          </a:r>
        </a:p>
      </dgm:t>
    </dgm:pt>
    <dgm:pt modelId="{EBE7180E-A920-47C5-84DA-C6FA614B724F}" type="parTrans" cxnId="{1FE34C73-989B-4309-BACA-8DA25749C7AD}">
      <dgm:prSet/>
      <dgm:spPr/>
      <dgm:t>
        <a:bodyPr/>
        <a:lstStyle/>
        <a:p>
          <a:endParaRPr lang="es-ES"/>
        </a:p>
      </dgm:t>
    </dgm:pt>
    <dgm:pt modelId="{59886FBE-A0D0-4200-AF3C-91E23A26501C}" type="sibTrans" cxnId="{1FE34C73-989B-4309-BACA-8DA25749C7AD}">
      <dgm:prSet/>
      <dgm:spPr/>
      <dgm:t>
        <a:bodyPr/>
        <a:lstStyle/>
        <a:p>
          <a:endParaRPr lang="es-ES"/>
        </a:p>
      </dgm:t>
    </dgm:pt>
    <dgm:pt modelId="{C63BC7A8-B092-4477-B571-2A07E35B265E}">
      <dgm:prSet phldrT="[Texto]"/>
      <dgm:spPr/>
      <dgm:t>
        <a:bodyPr/>
        <a:lstStyle/>
        <a:p>
          <a:r>
            <a:rPr lang="es-MX" dirty="0"/>
            <a:t>Ejercicio práctico </a:t>
          </a:r>
        </a:p>
      </dgm:t>
    </dgm:pt>
    <dgm:pt modelId="{FE614CAB-3A46-4507-9394-BAB0992EACE4}" type="parTrans" cxnId="{DFDACC72-112F-4F20-A0D7-113E38FE4F66}">
      <dgm:prSet/>
      <dgm:spPr/>
      <dgm:t>
        <a:bodyPr/>
        <a:lstStyle/>
        <a:p>
          <a:endParaRPr lang="es-ES"/>
        </a:p>
      </dgm:t>
    </dgm:pt>
    <dgm:pt modelId="{0E408F2D-7FF3-4B55-91BE-D9BD3BC6560B}" type="sibTrans" cxnId="{DFDACC72-112F-4F20-A0D7-113E38FE4F66}">
      <dgm:prSet/>
      <dgm:spPr/>
      <dgm:t>
        <a:bodyPr/>
        <a:lstStyle/>
        <a:p>
          <a:endParaRPr lang="es-ES"/>
        </a:p>
      </dgm:t>
    </dgm:pt>
    <dgm:pt modelId="{3DC7463C-53D6-4F1B-83C7-686E4D434A29}" type="pres">
      <dgm:prSet presAssocID="{E16B04E3-6A20-4324-B656-158AC61B9655}" presName="Name0" presStyleCnt="0">
        <dgm:presLayoutVars>
          <dgm:dir/>
          <dgm:animLvl val="lvl"/>
          <dgm:resizeHandles val="exact"/>
        </dgm:presLayoutVars>
      </dgm:prSet>
      <dgm:spPr/>
    </dgm:pt>
    <dgm:pt modelId="{06BB3CAE-7A8F-4109-938A-6977E11118BF}" type="pres">
      <dgm:prSet presAssocID="{2736B202-6231-4898-AF12-E1743112152A}" presName="linNode" presStyleCnt="0"/>
      <dgm:spPr/>
    </dgm:pt>
    <dgm:pt modelId="{3A918000-999F-4AD5-9001-072B8D296F48}" type="pres">
      <dgm:prSet presAssocID="{2736B202-6231-4898-AF12-E1743112152A}" presName="parentText" presStyleLbl="node1" presStyleIdx="0" presStyleCnt="2" custLinFactNeighborY="-87744">
        <dgm:presLayoutVars>
          <dgm:chMax val="1"/>
          <dgm:bulletEnabled val="1"/>
        </dgm:presLayoutVars>
      </dgm:prSet>
      <dgm:spPr/>
    </dgm:pt>
    <dgm:pt modelId="{F75393DA-5D63-401A-A988-4AD768C102BC}" type="pres">
      <dgm:prSet presAssocID="{2736B202-6231-4898-AF12-E1743112152A}" presName="descendantText" presStyleLbl="alignAccFollowNode1" presStyleIdx="0" presStyleCnt="2" custLinFactNeighborX="-2684" custLinFactNeighborY="2457">
        <dgm:presLayoutVars>
          <dgm:bulletEnabled val="1"/>
        </dgm:presLayoutVars>
      </dgm:prSet>
      <dgm:spPr/>
    </dgm:pt>
    <dgm:pt modelId="{BC48BBC6-D31B-42E6-85C5-F169DEE878AF}" type="pres">
      <dgm:prSet presAssocID="{F33FBD80-ACF5-4EF8-8964-BADE861A090C}" presName="sp" presStyleCnt="0"/>
      <dgm:spPr/>
    </dgm:pt>
    <dgm:pt modelId="{59C3462A-E63E-44F1-9076-C95ECAF279F7}" type="pres">
      <dgm:prSet presAssocID="{BFFCDD42-0B4F-4C17-B1C1-9269F28D04CC}" presName="linNode" presStyleCnt="0"/>
      <dgm:spPr/>
    </dgm:pt>
    <dgm:pt modelId="{38438088-9BEB-4ED1-B6E9-B9A2D41DCDFC}" type="pres">
      <dgm:prSet presAssocID="{BFFCDD42-0B4F-4C17-B1C1-9269F28D04C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3880490-1C00-4CB5-B60B-01097D117701}" type="pres">
      <dgm:prSet presAssocID="{BFFCDD42-0B4F-4C17-B1C1-9269F28D04C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DC4310A-24CB-4EA9-BAE2-DBFD035D453C}" srcId="{BFFCDD42-0B4F-4C17-B1C1-9269F28D04CC}" destId="{BEB2F890-4386-4CC8-B6D9-8A63C7F3A1C9}" srcOrd="0" destOrd="0" parTransId="{E7FF2C61-685D-4516-ABC7-350DB2AB6E2C}" sibTransId="{022F9461-DD21-46D5-A461-C91E333423CE}"/>
    <dgm:cxn modelId="{1DB8AC1F-9416-4968-88C2-1A5FDF0AA3BC}" type="presOf" srcId="{E16B04E3-6A20-4324-B656-158AC61B9655}" destId="{3DC7463C-53D6-4F1B-83C7-686E4D434A29}" srcOrd="0" destOrd="0" presId="urn:microsoft.com/office/officeart/2005/8/layout/vList5"/>
    <dgm:cxn modelId="{9A08203D-8DF7-48FD-9B7D-16BC68940BD3}" type="presOf" srcId="{BFFCDD42-0B4F-4C17-B1C1-9269F28D04CC}" destId="{38438088-9BEB-4ED1-B6E9-B9A2D41DCDFC}" srcOrd="0" destOrd="0" presId="urn:microsoft.com/office/officeart/2005/8/layout/vList5"/>
    <dgm:cxn modelId="{214B9661-751D-4AD9-9BD1-13AD6C3751AA}" srcId="{2736B202-6231-4898-AF12-E1743112152A}" destId="{C1920709-450A-4F65-9A31-92104D7998CD}" srcOrd="0" destOrd="0" parTransId="{24A51F29-B712-4B22-B3D5-F1F35109DF34}" sibTransId="{4425D40C-ED5E-4F5D-B2DE-63D29E0A6B5B}"/>
    <dgm:cxn modelId="{41C7006B-13C9-48CC-B743-7691559EF204}" srcId="{E16B04E3-6A20-4324-B656-158AC61B9655}" destId="{BFFCDD42-0B4F-4C17-B1C1-9269F28D04CC}" srcOrd="1" destOrd="0" parTransId="{1AB1546A-DD08-4101-BDC0-73553A4488A9}" sibTransId="{6AA863E9-6112-4F22-9746-A167F83673ED}"/>
    <dgm:cxn modelId="{E5F83D71-00E9-4EAF-BC4B-743B7A322025}" type="presOf" srcId="{BEB2F890-4386-4CC8-B6D9-8A63C7F3A1C9}" destId="{43880490-1C00-4CB5-B60B-01097D117701}" srcOrd="0" destOrd="0" presId="urn:microsoft.com/office/officeart/2005/8/layout/vList5"/>
    <dgm:cxn modelId="{DFDACC72-112F-4F20-A0D7-113E38FE4F66}" srcId="{2736B202-6231-4898-AF12-E1743112152A}" destId="{C63BC7A8-B092-4477-B571-2A07E35B265E}" srcOrd="3" destOrd="0" parTransId="{FE614CAB-3A46-4507-9394-BAB0992EACE4}" sibTransId="{0E408F2D-7FF3-4B55-91BE-D9BD3BC6560B}"/>
    <dgm:cxn modelId="{1FE34C73-989B-4309-BACA-8DA25749C7AD}" srcId="{2736B202-6231-4898-AF12-E1743112152A}" destId="{2CACC2DF-64EB-483D-91AF-D2566786185F}" srcOrd="2" destOrd="0" parTransId="{EBE7180E-A920-47C5-84DA-C6FA614B724F}" sibTransId="{59886FBE-A0D0-4200-AF3C-91E23A26501C}"/>
    <dgm:cxn modelId="{CB120E82-8092-42B9-83A8-C1198B91C9EF}" srcId="{E16B04E3-6A20-4324-B656-158AC61B9655}" destId="{2736B202-6231-4898-AF12-E1743112152A}" srcOrd="0" destOrd="0" parTransId="{846EAD7B-E23A-4962-9F4B-A03F5963D2E9}" sibTransId="{F33FBD80-ACF5-4EF8-8964-BADE861A090C}"/>
    <dgm:cxn modelId="{93AA6298-6C9B-4067-9122-B20618FA0ACD}" srcId="{2736B202-6231-4898-AF12-E1743112152A}" destId="{1B279348-E37F-494D-841A-B1CBDCA41F32}" srcOrd="1" destOrd="0" parTransId="{8083455B-E8E8-472B-9AD6-51B11E2A07F9}" sibTransId="{4C7A8C61-C101-43C1-8C27-D60ED0C89F93}"/>
    <dgm:cxn modelId="{147CF79E-7369-4929-83DB-5C79999A2B3D}" type="presOf" srcId="{C63BC7A8-B092-4477-B571-2A07E35B265E}" destId="{F75393DA-5D63-401A-A988-4AD768C102BC}" srcOrd="0" destOrd="3" presId="urn:microsoft.com/office/officeart/2005/8/layout/vList5"/>
    <dgm:cxn modelId="{B4E9BCAC-2687-4803-9EE5-069FB5AF9A29}" type="presOf" srcId="{1B279348-E37F-494D-841A-B1CBDCA41F32}" destId="{F75393DA-5D63-401A-A988-4AD768C102BC}" srcOrd="0" destOrd="1" presId="urn:microsoft.com/office/officeart/2005/8/layout/vList5"/>
    <dgm:cxn modelId="{9B1201BF-1599-41C5-ACF2-B3F3C9F373AC}" type="presOf" srcId="{2736B202-6231-4898-AF12-E1743112152A}" destId="{3A918000-999F-4AD5-9001-072B8D296F48}" srcOrd="0" destOrd="0" presId="urn:microsoft.com/office/officeart/2005/8/layout/vList5"/>
    <dgm:cxn modelId="{39C9D0D7-B98C-4FE5-910E-A53EC21B3B46}" type="presOf" srcId="{2CACC2DF-64EB-483D-91AF-D2566786185F}" destId="{F75393DA-5D63-401A-A988-4AD768C102BC}" srcOrd="0" destOrd="2" presId="urn:microsoft.com/office/officeart/2005/8/layout/vList5"/>
    <dgm:cxn modelId="{2A1C2EDB-F3BF-4DE0-867C-92EF2924D30A}" type="presOf" srcId="{C1920709-450A-4F65-9A31-92104D7998CD}" destId="{F75393DA-5D63-401A-A988-4AD768C102BC}" srcOrd="0" destOrd="0" presId="urn:microsoft.com/office/officeart/2005/8/layout/vList5"/>
    <dgm:cxn modelId="{68ACAA2D-A357-465F-980C-D1A24C38C850}" type="presParOf" srcId="{3DC7463C-53D6-4F1B-83C7-686E4D434A29}" destId="{06BB3CAE-7A8F-4109-938A-6977E11118BF}" srcOrd="0" destOrd="0" presId="urn:microsoft.com/office/officeart/2005/8/layout/vList5"/>
    <dgm:cxn modelId="{6796355B-1759-4F63-AFD9-37C1B5C55A46}" type="presParOf" srcId="{06BB3CAE-7A8F-4109-938A-6977E11118BF}" destId="{3A918000-999F-4AD5-9001-072B8D296F48}" srcOrd="0" destOrd="0" presId="urn:microsoft.com/office/officeart/2005/8/layout/vList5"/>
    <dgm:cxn modelId="{438D2619-8A52-4DEF-98F5-BF61BA88E67F}" type="presParOf" srcId="{06BB3CAE-7A8F-4109-938A-6977E11118BF}" destId="{F75393DA-5D63-401A-A988-4AD768C102BC}" srcOrd="1" destOrd="0" presId="urn:microsoft.com/office/officeart/2005/8/layout/vList5"/>
    <dgm:cxn modelId="{CD63E271-B287-44D9-8DC5-1A8C8FF16637}" type="presParOf" srcId="{3DC7463C-53D6-4F1B-83C7-686E4D434A29}" destId="{BC48BBC6-D31B-42E6-85C5-F169DEE878AF}" srcOrd="1" destOrd="0" presId="urn:microsoft.com/office/officeart/2005/8/layout/vList5"/>
    <dgm:cxn modelId="{10A40D81-7116-40C5-9827-51002A6E7582}" type="presParOf" srcId="{3DC7463C-53D6-4F1B-83C7-686E4D434A29}" destId="{59C3462A-E63E-44F1-9076-C95ECAF279F7}" srcOrd="2" destOrd="0" presId="urn:microsoft.com/office/officeart/2005/8/layout/vList5"/>
    <dgm:cxn modelId="{4FFB5EF1-146A-4C15-96C5-E4CF8EBB8067}" type="presParOf" srcId="{59C3462A-E63E-44F1-9076-C95ECAF279F7}" destId="{38438088-9BEB-4ED1-B6E9-B9A2D41DCDFC}" srcOrd="0" destOrd="0" presId="urn:microsoft.com/office/officeart/2005/8/layout/vList5"/>
    <dgm:cxn modelId="{40CBDABF-920F-4984-8636-E298B120EEAB}" type="presParOf" srcId="{59C3462A-E63E-44F1-9076-C95ECAF279F7}" destId="{43880490-1C00-4CB5-B60B-01097D1177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660542-13A9-41C9-A8BA-F1201FFB29D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</dgm:pt>
    <dgm:pt modelId="{CAAA0E09-FF0F-4E8E-9060-A1875E2A5CBE}">
      <dgm:prSet phldrT="[Texto]" custT="1"/>
      <dgm:spPr/>
      <dgm:t>
        <a:bodyPr/>
        <a:lstStyle/>
        <a:p>
          <a:r>
            <a:rPr lang="es-ES" sz="1300" dirty="0">
              <a:solidFill>
                <a:srgbClr val="000000"/>
              </a:solidFill>
              <a:latin typeface="Adelle Sans" panose="02000503000000020004" pitchFamily="50" charset="0"/>
            </a:rPr>
            <a:t> Fortalecer el trabajo con las supervisiones escolares para mejorar el seguimiento y acompañamiento. </a:t>
          </a:r>
          <a:endParaRPr lang="es-MX" sz="1300" dirty="0">
            <a:solidFill>
              <a:srgbClr val="000000"/>
            </a:solidFill>
            <a:latin typeface="Adelle Sans" panose="02000503000000020004" pitchFamily="50" charset="0"/>
          </a:endParaRPr>
        </a:p>
      </dgm:t>
    </dgm:pt>
    <dgm:pt modelId="{A467F759-D847-4524-A741-F9ACA4D33B5B}" type="parTrans" cxnId="{5ED1F202-D75E-4BB3-82EF-60BC75F1EE5C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5ED7E168-5889-4D70-9AB2-B13D7B76BBB0}" type="sibTrans" cxnId="{5ED1F202-D75E-4BB3-82EF-60BC75F1EE5C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EA8DBDF9-EAA4-453E-8024-EF42D25555E4}">
      <dgm:prSet custT="1"/>
      <dgm:spPr/>
      <dgm:t>
        <a:bodyPr/>
        <a:lstStyle/>
        <a:p>
          <a:r>
            <a:rPr lang="es-MX" sz="1300" dirty="0">
              <a:solidFill>
                <a:srgbClr val="000000"/>
              </a:solidFill>
              <a:latin typeface="Adelle Sans" panose="02000503000000020004" pitchFamily="50" charset="0"/>
            </a:rPr>
            <a:t>Acompañar a los actores de la PMC en el diseño de los indicadores y metas. </a:t>
          </a:r>
        </a:p>
      </dgm:t>
    </dgm:pt>
    <dgm:pt modelId="{4A2E944D-7BF1-4549-8DE2-A27084712C78}" type="parTrans" cxnId="{5631C41C-B1D2-429D-A528-6FC584C1C522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A73D659D-3B66-40B4-873E-9AB63814EE59}" type="sibTrans" cxnId="{5631C41C-B1D2-429D-A528-6FC584C1C522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86CE1065-75E2-4C13-A298-07DC8D0389EE}">
      <dgm:prSet custT="1"/>
      <dgm:spPr/>
      <dgm:t>
        <a:bodyPr/>
        <a:lstStyle/>
        <a:p>
          <a:r>
            <a:rPr lang="es-MX" sz="1300" dirty="0">
              <a:solidFill>
                <a:srgbClr val="000000"/>
              </a:solidFill>
              <a:latin typeface="Adelle Sans" panose="02000503000000020004" pitchFamily="50" charset="0"/>
            </a:rPr>
            <a:t>Propiciar la autoevaluación de la PMC anteriores.</a:t>
          </a:r>
        </a:p>
      </dgm:t>
    </dgm:pt>
    <dgm:pt modelId="{70E40587-82B8-4682-AF22-90A500BEB09D}" type="parTrans" cxnId="{7954F053-E42E-418F-8C07-E2F5BE87AE90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7C5A04DA-D77D-47B5-A8B7-60AF6C2998F2}" type="sibTrans" cxnId="{7954F053-E42E-418F-8C07-E2F5BE87AE90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61D7E43D-0EB5-4AE8-8F0C-504A9BD2F785}">
      <dgm:prSet custT="1"/>
      <dgm:spPr/>
      <dgm:t>
        <a:bodyPr/>
        <a:lstStyle/>
        <a:p>
          <a:r>
            <a:rPr lang="es-MX" sz="1300" dirty="0">
              <a:solidFill>
                <a:srgbClr val="000000"/>
              </a:solidFill>
              <a:latin typeface="Adelle Sans" panose="02000503000000020004" pitchFamily="50" charset="0"/>
            </a:rPr>
            <a:t>Propiciar el seguimiento de la PMC por las autoridades educativas. </a:t>
          </a:r>
        </a:p>
      </dgm:t>
    </dgm:pt>
    <dgm:pt modelId="{1722F56C-70D7-45EF-B1E9-FFF8C0AA5DBF}" type="parTrans" cxnId="{D5EA083E-A8F4-4079-A19C-4CD779F8A00A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725BBF2A-1B82-4E68-B122-065CFDF5AA6B}" type="sibTrans" cxnId="{D5EA083E-A8F4-4079-A19C-4CD779F8A00A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618881D7-B01B-4791-ACDC-0FC35D200C7F}">
      <dgm:prSet custT="1"/>
      <dgm:spPr/>
      <dgm:t>
        <a:bodyPr/>
        <a:lstStyle/>
        <a:p>
          <a:r>
            <a:rPr lang="es-MX" sz="1300" dirty="0" err="1">
              <a:solidFill>
                <a:srgbClr val="000000"/>
              </a:solidFill>
              <a:latin typeface="Adelle Sans" panose="02000503000000020004" pitchFamily="50" charset="0"/>
            </a:rPr>
            <a:t>Eficientar</a:t>
          </a:r>
          <a:r>
            <a:rPr lang="es-MX" sz="1300" dirty="0">
              <a:solidFill>
                <a:srgbClr val="000000"/>
              </a:solidFill>
              <a:latin typeface="Adelle Sans" panose="02000503000000020004" pitchFamily="50" charset="0"/>
            </a:rPr>
            <a:t> el uso de recursos con los que cuentan los planteles: PEC, 911, Evaluaciones diagnósticas y evaluaciones de los bloques, </a:t>
          </a:r>
          <a:r>
            <a:rPr lang="es-MX" sz="1300" dirty="0" err="1">
              <a:solidFill>
                <a:srgbClr val="000000"/>
              </a:solidFill>
              <a:latin typeface="Adelle Sans" panose="02000503000000020004" pitchFamily="50" charset="0"/>
            </a:rPr>
            <a:t>SiATECCE</a:t>
          </a:r>
          <a:r>
            <a:rPr lang="es-MX" sz="1300" dirty="0">
              <a:solidFill>
                <a:srgbClr val="000000"/>
              </a:solidFill>
              <a:latin typeface="Adelle Sans" panose="02000503000000020004" pitchFamily="50" charset="0"/>
            </a:rPr>
            <a:t> entre otros. </a:t>
          </a:r>
        </a:p>
      </dgm:t>
    </dgm:pt>
    <dgm:pt modelId="{2C453EA6-5237-493F-9ADE-34E3E38B393A}" type="parTrans" cxnId="{0AD421F7-6F04-4C4E-B6D4-B9B4A268F83E}">
      <dgm:prSet/>
      <dgm:spPr/>
      <dgm:t>
        <a:bodyPr/>
        <a:lstStyle/>
        <a:p>
          <a:endParaRPr lang="es-ES"/>
        </a:p>
      </dgm:t>
    </dgm:pt>
    <dgm:pt modelId="{F16286AF-D785-4C35-8092-72EBF3B1A99B}" type="sibTrans" cxnId="{0AD421F7-6F04-4C4E-B6D4-B9B4A268F83E}">
      <dgm:prSet/>
      <dgm:spPr/>
      <dgm:t>
        <a:bodyPr/>
        <a:lstStyle/>
        <a:p>
          <a:endParaRPr lang="es-ES"/>
        </a:p>
      </dgm:t>
    </dgm:pt>
    <dgm:pt modelId="{D22CA2AC-3EA9-42FC-87AF-9AE5AB8588CD}" type="pres">
      <dgm:prSet presAssocID="{11660542-13A9-41C9-A8BA-F1201FFB29DD}" presName="Name0" presStyleCnt="0">
        <dgm:presLayoutVars>
          <dgm:chMax val="7"/>
          <dgm:chPref val="7"/>
          <dgm:dir/>
        </dgm:presLayoutVars>
      </dgm:prSet>
      <dgm:spPr/>
    </dgm:pt>
    <dgm:pt modelId="{6F7AD8D9-D3B5-4973-BCC3-CEF288F97231}" type="pres">
      <dgm:prSet presAssocID="{11660542-13A9-41C9-A8BA-F1201FFB29DD}" presName="Name1" presStyleCnt="0"/>
      <dgm:spPr/>
    </dgm:pt>
    <dgm:pt modelId="{A4C0A22E-A402-4CD6-8FD1-6611F4CD40E7}" type="pres">
      <dgm:prSet presAssocID="{11660542-13A9-41C9-A8BA-F1201FFB29DD}" presName="cycle" presStyleCnt="0"/>
      <dgm:spPr/>
    </dgm:pt>
    <dgm:pt modelId="{FB502980-BB33-4F05-81DF-4C2EF3B20B89}" type="pres">
      <dgm:prSet presAssocID="{11660542-13A9-41C9-A8BA-F1201FFB29DD}" presName="srcNode" presStyleLbl="node1" presStyleIdx="0" presStyleCnt="5"/>
      <dgm:spPr/>
    </dgm:pt>
    <dgm:pt modelId="{4D95C8C4-AAF5-4918-B855-61231DD9AC35}" type="pres">
      <dgm:prSet presAssocID="{11660542-13A9-41C9-A8BA-F1201FFB29DD}" presName="conn" presStyleLbl="parChTrans1D2" presStyleIdx="0" presStyleCnt="1"/>
      <dgm:spPr/>
    </dgm:pt>
    <dgm:pt modelId="{46A65BF9-DF84-4CA5-82EA-A26026D7D11F}" type="pres">
      <dgm:prSet presAssocID="{11660542-13A9-41C9-A8BA-F1201FFB29DD}" presName="extraNode" presStyleLbl="node1" presStyleIdx="0" presStyleCnt="5"/>
      <dgm:spPr/>
    </dgm:pt>
    <dgm:pt modelId="{9EA6054C-D2AB-422C-A2BF-66D671633019}" type="pres">
      <dgm:prSet presAssocID="{11660542-13A9-41C9-A8BA-F1201FFB29DD}" presName="dstNode" presStyleLbl="node1" presStyleIdx="0" presStyleCnt="5"/>
      <dgm:spPr/>
    </dgm:pt>
    <dgm:pt modelId="{B8859995-1F80-48B8-8DF3-5BDE25FD23BF}" type="pres">
      <dgm:prSet presAssocID="{CAAA0E09-FF0F-4E8E-9060-A1875E2A5CBE}" presName="text_1" presStyleLbl="node1" presStyleIdx="0" presStyleCnt="5">
        <dgm:presLayoutVars>
          <dgm:bulletEnabled val="1"/>
        </dgm:presLayoutVars>
      </dgm:prSet>
      <dgm:spPr/>
    </dgm:pt>
    <dgm:pt modelId="{D7B5E67F-0FFA-442B-8EDA-CCD4E40ADD97}" type="pres">
      <dgm:prSet presAssocID="{CAAA0E09-FF0F-4E8E-9060-A1875E2A5CBE}" presName="accent_1" presStyleCnt="0"/>
      <dgm:spPr/>
    </dgm:pt>
    <dgm:pt modelId="{DF9331C5-90D2-4A9E-9BF8-7F7D55F9F5E3}" type="pres">
      <dgm:prSet presAssocID="{CAAA0E09-FF0F-4E8E-9060-A1875E2A5CBE}" presName="accentRepeatNode" presStyleLbl="solidFgAcc1" presStyleIdx="0" presStyleCnt="5"/>
      <dgm:spPr/>
    </dgm:pt>
    <dgm:pt modelId="{07577BEA-61E4-4A87-973F-5BD7C3C4008C}" type="pres">
      <dgm:prSet presAssocID="{EA8DBDF9-EAA4-453E-8024-EF42D25555E4}" presName="text_2" presStyleLbl="node1" presStyleIdx="1" presStyleCnt="5">
        <dgm:presLayoutVars>
          <dgm:bulletEnabled val="1"/>
        </dgm:presLayoutVars>
      </dgm:prSet>
      <dgm:spPr/>
    </dgm:pt>
    <dgm:pt modelId="{B904C52D-1BD7-4901-9672-F50A4C6DA7E2}" type="pres">
      <dgm:prSet presAssocID="{EA8DBDF9-EAA4-453E-8024-EF42D25555E4}" presName="accent_2" presStyleCnt="0"/>
      <dgm:spPr/>
    </dgm:pt>
    <dgm:pt modelId="{C67719B4-2C01-4FA6-A573-7C58BC31CFD6}" type="pres">
      <dgm:prSet presAssocID="{EA8DBDF9-EAA4-453E-8024-EF42D25555E4}" presName="accentRepeatNode" presStyleLbl="solidFgAcc1" presStyleIdx="1" presStyleCnt="5"/>
      <dgm:spPr/>
    </dgm:pt>
    <dgm:pt modelId="{DAC71325-36BE-4203-87E6-D1F711FB0F0F}" type="pres">
      <dgm:prSet presAssocID="{86CE1065-75E2-4C13-A298-07DC8D0389EE}" presName="text_3" presStyleLbl="node1" presStyleIdx="2" presStyleCnt="5">
        <dgm:presLayoutVars>
          <dgm:bulletEnabled val="1"/>
        </dgm:presLayoutVars>
      </dgm:prSet>
      <dgm:spPr/>
    </dgm:pt>
    <dgm:pt modelId="{0A0EAFFA-1B25-494D-B2A0-4C7830B81DA2}" type="pres">
      <dgm:prSet presAssocID="{86CE1065-75E2-4C13-A298-07DC8D0389EE}" presName="accent_3" presStyleCnt="0"/>
      <dgm:spPr/>
    </dgm:pt>
    <dgm:pt modelId="{D3C2BF60-1BD0-4D20-B41C-BE4992325672}" type="pres">
      <dgm:prSet presAssocID="{86CE1065-75E2-4C13-A298-07DC8D0389EE}" presName="accentRepeatNode" presStyleLbl="solidFgAcc1" presStyleIdx="2" presStyleCnt="5"/>
      <dgm:spPr/>
    </dgm:pt>
    <dgm:pt modelId="{B6E732D5-B478-4E7F-9441-7F1BC110C6EA}" type="pres">
      <dgm:prSet presAssocID="{61D7E43D-0EB5-4AE8-8F0C-504A9BD2F785}" presName="text_4" presStyleLbl="node1" presStyleIdx="3" presStyleCnt="5">
        <dgm:presLayoutVars>
          <dgm:bulletEnabled val="1"/>
        </dgm:presLayoutVars>
      </dgm:prSet>
      <dgm:spPr/>
    </dgm:pt>
    <dgm:pt modelId="{D7514B69-4F07-4264-A6F1-E5A850BFAF24}" type="pres">
      <dgm:prSet presAssocID="{61D7E43D-0EB5-4AE8-8F0C-504A9BD2F785}" presName="accent_4" presStyleCnt="0"/>
      <dgm:spPr/>
    </dgm:pt>
    <dgm:pt modelId="{89CA0BA7-5BA5-46CC-8093-3AE716417ED8}" type="pres">
      <dgm:prSet presAssocID="{61D7E43D-0EB5-4AE8-8F0C-504A9BD2F785}" presName="accentRepeatNode" presStyleLbl="solidFgAcc1" presStyleIdx="3" presStyleCnt="5"/>
      <dgm:spPr/>
    </dgm:pt>
    <dgm:pt modelId="{4AB0C2A7-7A79-4F1F-AB37-59143DB7C7BB}" type="pres">
      <dgm:prSet presAssocID="{618881D7-B01B-4791-ACDC-0FC35D200C7F}" presName="text_5" presStyleLbl="node1" presStyleIdx="4" presStyleCnt="5">
        <dgm:presLayoutVars>
          <dgm:bulletEnabled val="1"/>
        </dgm:presLayoutVars>
      </dgm:prSet>
      <dgm:spPr/>
    </dgm:pt>
    <dgm:pt modelId="{E12A9AD9-639D-4253-8749-353EDFD378F8}" type="pres">
      <dgm:prSet presAssocID="{618881D7-B01B-4791-ACDC-0FC35D200C7F}" presName="accent_5" presStyleCnt="0"/>
      <dgm:spPr/>
    </dgm:pt>
    <dgm:pt modelId="{894C60A3-75DB-4893-9564-1182C6497B92}" type="pres">
      <dgm:prSet presAssocID="{618881D7-B01B-4791-ACDC-0FC35D200C7F}" presName="accentRepeatNode" presStyleLbl="solidFgAcc1" presStyleIdx="4" presStyleCnt="5"/>
      <dgm:spPr/>
    </dgm:pt>
  </dgm:ptLst>
  <dgm:cxnLst>
    <dgm:cxn modelId="{5ED1F202-D75E-4BB3-82EF-60BC75F1EE5C}" srcId="{11660542-13A9-41C9-A8BA-F1201FFB29DD}" destId="{CAAA0E09-FF0F-4E8E-9060-A1875E2A5CBE}" srcOrd="0" destOrd="0" parTransId="{A467F759-D847-4524-A741-F9ACA4D33B5B}" sibTransId="{5ED7E168-5889-4D70-9AB2-B13D7B76BBB0}"/>
    <dgm:cxn modelId="{5631C41C-B1D2-429D-A528-6FC584C1C522}" srcId="{11660542-13A9-41C9-A8BA-F1201FFB29DD}" destId="{EA8DBDF9-EAA4-453E-8024-EF42D25555E4}" srcOrd="1" destOrd="0" parTransId="{4A2E944D-7BF1-4549-8DE2-A27084712C78}" sibTransId="{A73D659D-3B66-40B4-873E-9AB63814EE59}"/>
    <dgm:cxn modelId="{D405993A-0D0F-452A-A805-BB0839A7BB4E}" type="presOf" srcId="{11660542-13A9-41C9-A8BA-F1201FFB29DD}" destId="{D22CA2AC-3EA9-42FC-87AF-9AE5AB8588CD}" srcOrd="0" destOrd="0" presId="urn:microsoft.com/office/officeart/2008/layout/VerticalCurvedList"/>
    <dgm:cxn modelId="{D5EA083E-A8F4-4079-A19C-4CD779F8A00A}" srcId="{11660542-13A9-41C9-A8BA-F1201FFB29DD}" destId="{61D7E43D-0EB5-4AE8-8F0C-504A9BD2F785}" srcOrd="3" destOrd="0" parTransId="{1722F56C-70D7-45EF-B1E9-FFF8C0AA5DBF}" sibTransId="{725BBF2A-1B82-4E68-B122-065CFDF5AA6B}"/>
    <dgm:cxn modelId="{7954F053-E42E-418F-8C07-E2F5BE87AE90}" srcId="{11660542-13A9-41C9-A8BA-F1201FFB29DD}" destId="{86CE1065-75E2-4C13-A298-07DC8D0389EE}" srcOrd="2" destOrd="0" parTransId="{70E40587-82B8-4682-AF22-90A500BEB09D}" sibTransId="{7C5A04DA-D77D-47B5-A8B7-60AF6C2998F2}"/>
    <dgm:cxn modelId="{60EE0A91-1565-496A-AA0E-E129D193819A}" type="presOf" srcId="{618881D7-B01B-4791-ACDC-0FC35D200C7F}" destId="{4AB0C2A7-7A79-4F1F-AB37-59143DB7C7BB}" srcOrd="0" destOrd="0" presId="urn:microsoft.com/office/officeart/2008/layout/VerticalCurvedList"/>
    <dgm:cxn modelId="{B25CDAA5-398C-486F-8911-288FA52078DD}" type="presOf" srcId="{5ED7E168-5889-4D70-9AB2-B13D7B76BBB0}" destId="{4D95C8C4-AAF5-4918-B855-61231DD9AC35}" srcOrd="0" destOrd="0" presId="urn:microsoft.com/office/officeart/2008/layout/VerticalCurvedList"/>
    <dgm:cxn modelId="{6080F4AA-C97E-4408-98AF-8FE7995CCC84}" type="presOf" srcId="{86CE1065-75E2-4C13-A298-07DC8D0389EE}" destId="{DAC71325-36BE-4203-87E6-D1F711FB0F0F}" srcOrd="0" destOrd="0" presId="urn:microsoft.com/office/officeart/2008/layout/VerticalCurvedList"/>
    <dgm:cxn modelId="{40F2C1D4-EDD0-4225-8EE0-6816B41516B1}" type="presOf" srcId="{CAAA0E09-FF0F-4E8E-9060-A1875E2A5CBE}" destId="{B8859995-1F80-48B8-8DF3-5BDE25FD23BF}" srcOrd="0" destOrd="0" presId="urn:microsoft.com/office/officeart/2008/layout/VerticalCurvedList"/>
    <dgm:cxn modelId="{06E306E0-6843-4552-9132-C2117C03E8F3}" type="presOf" srcId="{EA8DBDF9-EAA4-453E-8024-EF42D25555E4}" destId="{07577BEA-61E4-4A87-973F-5BD7C3C4008C}" srcOrd="0" destOrd="0" presId="urn:microsoft.com/office/officeart/2008/layout/VerticalCurvedList"/>
    <dgm:cxn modelId="{C29095F0-5944-436A-9BE8-E1D37C9D2600}" type="presOf" srcId="{61D7E43D-0EB5-4AE8-8F0C-504A9BD2F785}" destId="{B6E732D5-B478-4E7F-9441-7F1BC110C6EA}" srcOrd="0" destOrd="0" presId="urn:microsoft.com/office/officeart/2008/layout/VerticalCurvedList"/>
    <dgm:cxn modelId="{0AD421F7-6F04-4C4E-B6D4-B9B4A268F83E}" srcId="{11660542-13A9-41C9-A8BA-F1201FFB29DD}" destId="{618881D7-B01B-4791-ACDC-0FC35D200C7F}" srcOrd="4" destOrd="0" parTransId="{2C453EA6-5237-493F-9ADE-34E3E38B393A}" sibTransId="{F16286AF-D785-4C35-8092-72EBF3B1A99B}"/>
    <dgm:cxn modelId="{9F5B913C-8E99-43AB-94AC-5066890F1BF7}" type="presParOf" srcId="{D22CA2AC-3EA9-42FC-87AF-9AE5AB8588CD}" destId="{6F7AD8D9-D3B5-4973-BCC3-CEF288F97231}" srcOrd="0" destOrd="0" presId="urn:microsoft.com/office/officeart/2008/layout/VerticalCurvedList"/>
    <dgm:cxn modelId="{931E6DD1-B21F-40EE-B788-243313CACD67}" type="presParOf" srcId="{6F7AD8D9-D3B5-4973-BCC3-CEF288F97231}" destId="{A4C0A22E-A402-4CD6-8FD1-6611F4CD40E7}" srcOrd="0" destOrd="0" presId="urn:microsoft.com/office/officeart/2008/layout/VerticalCurvedList"/>
    <dgm:cxn modelId="{874313B6-2F47-4793-9C43-50DEB6D2513F}" type="presParOf" srcId="{A4C0A22E-A402-4CD6-8FD1-6611F4CD40E7}" destId="{FB502980-BB33-4F05-81DF-4C2EF3B20B89}" srcOrd="0" destOrd="0" presId="urn:microsoft.com/office/officeart/2008/layout/VerticalCurvedList"/>
    <dgm:cxn modelId="{398EBA68-13A0-43D0-87BE-B1322DF4E9F4}" type="presParOf" srcId="{A4C0A22E-A402-4CD6-8FD1-6611F4CD40E7}" destId="{4D95C8C4-AAF5-4918-B855-61231DD9AC35}" srcOrd="1" destOrd="0" presId="urn:microsoft.com/office/officeart/2008/layout/VerticalCurvedList"/>
    <dgm:cxn modelId="{6863C458-288F-4476-867E-2A1F93410EA6}" type="presParOf" srcId="{A4C0A22E-A402-4CD6-8FD1-6611F4CD40E7}" destId="{46A65BF9-DF84-4CA5-82EA-A26026D7D11F}" srcOrd="2" destOrd="0" presId="urn:microsoft.com/office/officeart/2008/layout/VerticalCurvedList"/>
    <dgm:cxn modelId="{5A3F8E30-37DD-4D3B-8BAE-B760A8D06982}" type="presParOf" srcId="{A4C0A22E-A402-4CD6-8FD1-6611F4CD40E7}" destId="{9EA6054C-D2AB-422C-A2BF-66D671633019}" srcOrd="3" destOrd="0" presId="urn:microsoft.com/office/officeart/2008/layout/VerticalCurvedList"/>
    <dgm:cxn modelId="{EE262EB1-8AA6-44DA-9311-8E4F1283EBC2}" type="presParOf" srcId="{6F7AD8D9-D3B5-4973-BCC3-CEF288F97231}" destId="{B8859995-1F80-48B8-8DF3-5BDE25FD23BF}" srcOrd="1" destOrd="0" presId="urn:microsoft.com/office/officeart/2008/layout/VerticalCurvedList"/>
    <dgm:cxn modelId="{C06DC5DE-BCC1-401E-B758-2C66A9714BAC}" type="presParOf" srcId="{6F7AD8D9-D3B5-4973-BCC3-CEF288F97231}" destId="{D7B5E67F-0FFA-442B-8EDA-CCD4E40ADD97}" srcOrd="2" destOrd="0" presId="urn:microsoft.com/office/officeart/2008/layout/VerticalCurvedList"/>
    <dgm:cxn modelId="{1D4E5D07-FDB4-4457-B284-30723FFB1C60}" type="presParOf" srcId="{D7B5E67F-0FFA-442B-8EDA-CCD4E40ADD97}" destId="{DF9331C5-90D2-4A9E-9BF8-7F7D55F9F5E3}" srcOrd="0" destOrd="0" presId="urn:microsoft.com/office/officeart/2008/layout/VerticalCurvedList"/>
    <dgm:cxn modelId="{A8709B47-6F33-491E-9A43-EC66E8066E8D}" type="presParOf" srcId="{6F7AD8D9-D3B5-4973-BCC3-CEF288F97231}" destId="{07577BEA-61E4-4A87-973F-5BD7C3C4008C}" srcOrd="3" destOrd="0" presId="urn:microsoft.com/office/officeart/2008/layout/VerticalCurvedList"/>
    <dgm:cxn modelId="{883544E4-FD86-4238-9424-56BD26995005}" type="presParOf" srcId="{6F7AD8D9-D3B5-4973-BCC3-CEF288F97231}" destId="{B904C52D-1BD7-4901-9672-F50A4C6DA7E2}" srcOrd="4" destOrd="0" presId="urn:microsoft.com/office/officeart/2008/layout/VerticalCurvedList"/>
    <dgm:cxn modelId="{662D1E06-BED1-4DDE-94B4-2031F7ABA210}" type="presParOf" srcId="{B904C52D-1BD7-4901-9672-F50A4C6DA7E2}" destId="{C67719B4-2C01-4FA6-A573-7C58BC31CFD6}" srcOrd="0" destOrd="0" presId="urn:microsoft.com/office/officeart/2008/layout/VerticalCurvedList"/>
    <dgm:cxn modelId="{0DD193EF-D583-4158-86BE-C6B828A2CD8D}" type="presParOf" srcId="{6F7AD8D9-D3B5-4973-BCC3-CEF288F97231}" destId="{DAC71325-36BE-4203-87E6-D1F711FB0F0F}" srcOrd="5" destOrd="0" presId="urn:microsoft.com/office/officeart/2008/layout/VerticalCurvedList"/>
    <dgm:cxn modelId="{13DE8589-D5F6-4FC1-A983-A2D145F5FC7C}" type="presParOf" srcId="{6F7AD8D9-D3B5-4973-BCC3-CEF288F97231}" destId="{0A0EAFFA-1B25-494D-B2A0-4C7830B81DA2}" srcOrd="6" destOrd="0" presId="urn:microsoft.com/office/officeart/2008/layout/VerticalCurvedList"/>
    <dgm:cxn modelId="{CE504B73-ED54-4BEE-9BE0-2176CE4D2EB7}" type="presParOf" srcId="{0A0EAFFA-1B25-494D-B2A0-4C7830B81DA2}" destId="{D3C2BF60-1BD0-4D20-B41C-BE4992325672}" srcOrd="0" destOrd="0" presId="urn:microsoft.com/office/officeart/2008/layout/VerticalCurvedList"/>
    <dgm:cxn modelId="{62EE8B4A-E8EE-4782-A6CF-CD7E51AEB27C}" type="presParOf" srcId="{6F7AD8D9-D3B5-4973-BCC3-CEF288F97231}" destId="{B6E732D5-B478-4E7F-9441-7F1BC110C6EA}" srcOrd="7" destOrd="0" presId="urn:microsoft.com/office/officeart/2008/layout/VerticalCurvedList"/>
    <dgm:cxn modelId="{9DD713C9-40EE-4C89-841E-04884941463D}" type="presParOf" srcId="{6F7AD8D9-D3B5-4973-BCC3-CEF288F97231}" destId="{D7514B69-4F07-4264-A6F1-E5A850BFAF24}" srcOrd="8" destOrd="0" presId="urn:microsoft.com/office/officeart/2008/layout/VerticalCurvedList"/>
    <dgm:cxn modelId="{7E952248-BA65-4C1C-8AEC-E6E9B870898F}" type="presParOf" srcId="{D7514B69-4F07-4264-A6F1-E5A850BFAF24}" destId="{89CA0BA7-5BA5-46CC-8093-3AE716417ED8}" srcOrd="0" destOrd="0" presId="urn:microsoft.com/office/officeart/2008/layout/VerticalCurvedList"/>
    <dgm:cxn modelId="{061EF2F8-F8A4-4B2A-A4F8-E662DBF83B84}" type="presParOf" srcId="{6F7AD8D9-D3B5-4973-BCC3-CEF288F97231}" destId="{4AB0C2A7-7A79-4F1F-AB37-59143DB7C7BB}" srcOrd="9" destOrd="0" presId="urn:microsoft.com/office/officeart/2008/layout/VerticalCurvedList"/>
    <dgm:cxn modelId="{6A212813-907B-450E-AA32-74539EACFBD1}" type="presParOf" srcId="{6F7AD8D9-D3B5-4973-BCC3-CEF288F97231}" destId="{E12A9AD9-639D-4253-8749-353EDFD378F8}" srcOrd="10" destOrd="0" presId="urn:microsoft.com/office/officeart/2008/layout/VerticalCurvedList"/>
    <dgm:cxn modelId="{D30F4275-C9BE-41B9-A808-7FEAC183A5E1}" type="presParOf" srcId="{E12A9AD9-639D-4253-8749-353EDFD378F8}" destId="{894C60A3-75DB-4893-9564-1182C6497B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7016AF-36AC-470D-BAB5-2EBAD48A846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B339CC2-E5C6-417F-B534-7D6A8C184CC9}">
      <dgm:prSet custT="1"/>
      <dgm:spPr/>
      <dgm:t>
        <a:bodyPr/>
        <a:lstStyle/>
        <a:p>
          <a:pPr rtl="0"/>
          <a:r>
            <a:rPr lang="es-ES" sz="2000" b="0" i="0" dirty="0">
              <a:solidFill>
                <a:schemeClr val="accent1">
                  <a:lumMod val="75000"/>
                </a:schemeClr>
              </a:solidFill>
            </a:rPr>
            <a:t>Desarrollo académico y del aprendizaje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0923DC66-DBAD-4060-B533-EE1F76C4BAA5}" type="parTrans" cxnId="{7FF1B245-40D8-444E-BFEC-D6A85A35C37D}">
      <dgm:prSet/>
      <dgm:spPr/>
      <dgm:t>
        <a:bodyPr/>
        <a:lstStyle/>
        <a:p>
          <a:endParaRPr lang="es-ES"/>
        </a:p>
      </dgm:t>
    </dgm:pt>
    <dgm:pt modelId="{ACE15704-7B9C-48EC-9B4B-59A897EADFFF}" type="sibTrans" cxnId="{7FF1B245-40D8-444E-BFEC-D6A85A35C37D}">
      <dgm:prSet/>
      <dgm:spPr/>
      <dgm:t>
        <a:bodyPr/>
        <a:lstStyle/>
        <a:p>
          <a:endParaRPr lang="es-ES"/>
        </a:p>
      </dgm:t>
    </dgm:pt>
    <dgm:pt modelId="{5549F0DC-927B-4E98-AE8B-2F90829026C2}">
      <dgm:prSet custT="1"/>
      <dgm:spPr/>
      <dgm:t>
        <a:bodyPr/>
        <a:lstStyle/>
        <a:p>
          <a:pPr rtl="0"/>
          <a:r>
            <a:rPr lang="es-ES" sz="1400" b="0" i="0" dirty="0"/>
            <a:t>Formación y actualización docente</a:t>
          </a:r>
          <a:endParaRPr lang="en-US" sz="1400" dirty="0"/>
        </a:p>
      </dgm:t>
    </dgm:pt>
    <dgm:pt modelId="{48E44745-170C-4628-BD4E-408371E7DA88}" type="parTrans" cxnId="{CEDDCD05-E297-477C-A1F0-8E03351BF1D6}">
      <dgm:prSet/>
      <dgm:spPr/>
      <dgm:t>
        <a:bodyPr/>
        <a:lstStyle/>
        <a:p>
          <a:endParaRPr lang="es-ES"/>
        </a:p>
      </dgm:t>
    </dgm:pt>
    <dgm:pt modelId="{B89E7EE5-6CAD-4ACA-8FC8-D76575B48214}" type="sibTrans" cxnId="{CEDDCD05-E297-477C-A1F0-8E03351BF1D6}">
      <dgm:prSet/>
      <dgm:spPr/>
      <dgm:t>
        <a:bodyPr/>
        <a:lstStyle/>
        <a:p>
          <a:endParaRPr lang="es-ES"/>
        </a:p>
      </dgm:t>
    </dgm:pt>
    <dgm:pt modelId="{5D4D8628-DA21-46F3-A03E-4624C6868E13}">
      <dgm:prSet custT="1"/>
      <dgm:spPr/>
      <dgm:t>
        <a:bodyPr/>
        <a:lstStyle/>
        <a:p>
          <a:pPr rtl="0"/>
          <a:r>
            <a:rPr lang="es-ES" sz="1800" b="0" i="0" dirty="0">
              <a:solidFill>
                <a:schemeClr val="accent1">
                  <a:lumMod val="75000"/>
                </a:schemeClr>
              </a:solidFill>
            </a:rPr>
            <a:t>Gestión y Administración Escolar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C3A25AAE-9E8E-46B4-AA28-1816EB66F00B}" type="parTrans" cxnId="{DBD11328-ABAB-4AB9-82F6-ED370CE9F9FD}">
      <dgm:prSet/>
      <dgm:spPr/>
      <dgm:t>
        <a:bodyPr/>
        <a:lstStyle/>
        <a:p>
          <a:endParaRPr lang="es-ES"/>
        </a:p>
      </dgm:t>
    </dgm:pt>
    <dgm:pt modelId="{B3BD5CC8-C179-47DD-9478-B11FB450D94E}" type="sibTrans" cxnId="{DBD11328-ABAB-4AB9-82F6-ED370CE9F9FD}">
      <dgm:prSet/>
      <dgm:spPr/>
      <dgm:t>
        <a:bodyPr/>
        <a:lstStyle/>
        <a:p>
          <a:endParaRPr lang="es-ES"/>
        </a:p>
      </dgm:t>
    </dgm:pt>
    <dgm:pt modelId="{7D464192-7A2D-4D4F-AB99-BDFA864CAFE5}">
      <dgm:prSet custT="1"/>
      <dgm:spPr/>
      <dgm:t>
        <a:bodyPr/>
        <a:lstStyle/>
        <a:p>
          <a:pPr rtl="0"/>
          <a:r>
            <a:rPr lang="es-ES" sz="1400" b="0" i="0" dirty="0"/>
            <a:t>Vinculación con instituciones educativas, con empresas, fundaciones e instituciones públicas</a:t>
          </a:r>
          <a:endParaRPr lang="en-US" sz="1400" dirty="0"/>
        </a:p>
      </dgm:t>
    </dgm:pt>
    <dgm:pt modelId="{4D58FA42-2A12-4FB9-9F21-E8B5711F70E3}" type="parTrans" cxnId="{713FF114-4EFE-4AB4-AD30-3D36C6F92366}">
      <dgm:prSet/>
      <dgm:spPr/>
      <dgm:t>
        <a:bodyPr/>
        <a:lstStyle/>
        <a:p>
          <a:endParaRPr lang="es-ES"/>
        </a:p>
      </dgm:t>
    </dgm:pt>
    <dgm:pt modelId="{CD8E489D-8A54-46C1-BFC3-7BF4F3D7D7EC}" type="sibTrans" cxnId="{713FF114-4EFE-4AB4-AD30-3D36C6F92366}">
      <dgm:prSet/>
      <dgm:spPr/>
      <dgm:t>
        <a:bodyPr/>
        <a:lstStyle/>
        <a:p>
          <a:endParaRPr lang="es-ES"/>
        </a:p>
      </dgm:t>
    </dgm:pt>
    <dgm:pt modelId="{2248462F-0679-4BE6-B0F0-128EEEB99055}">
      <dgm:prSet custT="1"/>
      <dgm:spPr/>
      <dgm:t>
        <a:bodyPr/>
        <a:lstStyle/>
        <a:p>
          <a:pPr rtl="0"/>
          <a:r>
            <a:rPr lang="es-ES" sz="1800" b="0" i="0" dirty="0">
              <a:solidFill>
                <a:schemeClr val="accent1">
                  <a:lumMod val="75000"/>
                </a:schemeClr>
              </a:solidFill>
            </a:rPr>
            <a:t>Desarrollo socioemocional y prevención de la violencia en la comunidad escolar 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12D121E3-1361-4E81-B50F-6AC4D92012A3}" type="parTrans" cxnId="{F070D306-ED9E-4AE0-8703-757154CEA1FD}">
      <dgm:prSet/>
      <dgm:spPr/>
      <dgm:t>
        <a:bodyPr/>
        <a:lstStyle/>
        <a:p>
          <a:endParaRPr lang="es-ES"/>
        </a:p>
      </dgm:t>
    </dgm:pt>
    <dgm:pt modelId="{001810EF-6A1F-41AF-8CC9-0B28C583CF20}" type="sibTrans" cxnId="{F070D306-ED9E-4AE0-8703-757154CEA1FD}">
      <dgm:prSet/>
      <dgm:spPr/>
      <dgm:t>
        <a:bodyPr/>
        <a:lstStyle/>
        <a:p>
          <a:endParaRPr lang="es-ES"/>
        </a:p>
      </dgm:t>
    </dgm:pt>
    <dgm:pt modelId="{197DB61A-D373-45D2-B92A-A1E5CF822AE0}">
      <dgm:prSet custT="1"/>
      <dgm:spPr/>
      <dgm:t>
        <a:bodyPr/>
        <a:lstStyle/>
        <a:p>
          <a:pPr rtl="0"/>
          <a:r>
            <a:rPr lang="es-ES" sz="1400" b="1" i="0" u="sng" dirty="0">
              <a:solidFill>
                <a:srgbClr val="FF0000"/>
              </a:solidFill>
            </a:rPr>
            <a:t>Ámbitos de formación socioemocional (Currículum Ampliado)</a:t>
          </a:r>
          <a:endParaRPr lang="en-US" sz="1400" b="1" u="sng" dirty="0">
            <a:solidFill>
              <a:srgbClr val="FF0000"/>
            </a:solidFill>
          </a:endParaRPr>
        </a:p>
      </dgm:t>
    </dgm:pt>
    <dgm:pt modelId="{67173050-EA8F-4BF6-A32B-B779AA012BD6}" type="parTrans" cxnId="{D0C46F4B-59C4-455C-9027-09B8F34E9003}">
      <dgm:prSet/>
      <dgm:spPr/>
      <dgm:t>
        <a:bodyPr/>
        <a:lstStyle/>
        <a:p>
          <a:endParaRPr lang="es-ES"/>
        </a:p>
      </dgm:t>
    </dgm:pt>
    <dgm:pt modelId="{28092E05-03C3-4AB4-8355-CE26C63384F9}" type="sibTrans" cxnId="{D0C46F4B-59C4-455C-9027-09B8F34E9003}">
      <dgm:prSet/>
      <dgm:spPr/>
      <dgm:t>
        <a:bodyPr/>
        <a:lstStyle/>
        <a:p>
          <a:endParaRPr lang="es-ES"/>
        </a:p>
      </dgm:t>
    </dgm:pt>
    <dgm:pt modelId="{E0B386A3-079F-4E1E-A7A3-85985895B591}">
      <dgm:prSet custT="1"/>
      <dgm:spPr/>
      <dgm:t>
        <a:bodyPr/>
        <a:lstStyle/>
        <a:p>
          <a:pPr rtl="0"/>
          <a:r>
            <a:rPr lang="es-ES" sz="1400" b="0" i="0" dirty="0"/>
            <a:t>Propuestas pedagógicas</a:t>
          </a:r>
          <a:endParaRPr lang="en-US" sz="1400" dirty="0"/>
        </a:p>
      </dgm:t>
    </dgm:pt>
    <dgm:pt modelId="{B6DD1904-5BF8-4237-B064-71A89D79B11F}" type="parTrans" cxnId="{8ED4CA25-410A-40D5-8876-4C32665CDAE6}">
      <dgm:prSet/>
      <dgm:spPr/>
      <dgm:t>
        <a:bodyPr/>
        <a:lstStyle/>
        <a:p>
          <a:endParaRPr lang="es-ES"/>
        </a:p>
      </dgm:t>
    </dgm:pt>
    <dgm:pt modelId="{0062F035-3FCF-4223-9763-69CFCD630A3A}" type="sibTrans" cxnId="{8ED4CA25-410A-40D5-8876-4C32665CDAE6}">
      <dgm:prSet/>
      <dgm:spPr/>
      <dgm:t>
        <a:bodyPr/>
        <a:lstStyle/>
        <a:p>
          <a:endParaRPr lang="es-ES"/>
        </a:p>
      </dgm:t>
    </dgm:pt>
    <dgm:pt modelId="{360D01EF-0E52-4A27-A20A-79910D2F4A9C}">
      <dgm:prSet custT="1"/>
      <dgm:spPr/>
      <dgm:t>
        <a:bodyPr/>
        <a:lstStyle/>
        <a:p>
          <a:pPr rtl="0"/>
          <a:r>
            <a:rPr lang="es-ES" sz="1400" b="1" i="0" u="sng" dirty="0">
              <a:solidFill>
                <a:srgbClr val="FF0000"/>
              </a:solidFill>
            </a:rPr>
            <a:t>Trabajo colegiado</a:t>
          </a:r>
          <a:endParaRPr lang="en-US" sz="1400" b="1" u="sng" dirty="0">
            <a:solidFill>
              <a:srgbClr val="FF0000"/>
            </a:solidFill>
          </a:endParaRPr>
        </a:p>
      </dgm:t>
    </dgm:pt>
    <dgm:pt modelId="{5518D198-FB3D-422B-A292-556B7091F6BA}" type="parTrans" cxnId="{9331DFF7-3C60-4870-9FCC-1EEBAF177CF6}">
      <dgm:prSet/>
      <dgm:spPr/>
      <dgm:t>
        <a:bodyPr/>
        <a:lstStyle/>
        <a:p>
          <a:endParaRPr lang="es-ES"/>
        </a:p>
      </dgm:t>
    </dgm:pt>
    <dgm:pt modelId="{EF536396-3B82-438A-95BA-85CCC01BDA7E}" type="sibTrans" cxnId="{9331DFF7-3C60-4870-9FCC-1EEBAF177CF6}">
      <dgm:prSet/>
      <dgm:spPr/>
      <dgm:t>
        <a:bodyPr/>
        <a:lstStyle/>
        <a:p>
          <a:endParaRPr lang="es-ES"/>
        </a:p>
      </dgm:t>
    </dgm:pt>
    <dgm:pt modelId="{4D36D4B3-DD74-4AED-8838-89525BFDE6E0}">
      <dgm:prSet custT="1"/>
      <dgm:spPr/>
      <dgm:t>
        <a:bodyPr/>
        <a:lstStyle/>
        <a:p>
          <a:pPr rtl="0"/>
          <a:r>
            <a:rPr lang="es-ES" sz="1400" b="0" i="0" dirty="0"/>
            <a:t>Movimiento Nacional por la Alfabetización y la Educación (MONAE)</a:t>
          </a:r>
          <a:endParaRPr lang="en-US" sz="1400" dirty="0"/>
        </a:p>
      </dgm:t>
    </dgm:pt>
    <dgm:pt modelId="{21118E5B-B20F-4155-B448-81A21E6EC60B}" type="parTrans" cxnId="{3ABEBC57-2C0D-4AA4-82AA-3C6ED018BCA9}">
      <dgm:prSet/>
      <dgm:spPr/>
      <dgm:t>
        <a:bodyPr/>
        <a:lstStyle/>
        <a:p>
          <a:endParaRPr lang="es-ES"/>
        </a:p>
      </dgm:t>
    </dgm:pt>
    <dgm:pt modelId="{D4C9ADF5-F4D1-423A-A997-20005C37AFB7}" type="sibTrans" cxnId="{3ABEBC57-2C0D-4AA4-82AA-3C6ED018BCA9}">
      <dgm:prSet/>
      <dgm:spPr/>
      <dgm:t>
        <a:bodyPr/>
        <a:lstStyle/>
        <a:p>
          <a:endParaRPr lang="es-ES"/>
        </a:p>
      </dgm:t>
    </dgm:pt>
    <dgm:pt modelId="{DF2FF058-C3F5-4D46-8153-A76D4578FC5C}">
      <dgm:prSet custT="1"/>
      <dgm:spPr/>
      <dgm:t>
        <a:bodyPr/>
        <a:lstStyle/>
        <a:p>
          <a:pPr rtl="0"/>
          <a:r>
            <a:rPr lang="es-ES" sz="1400" b="0" i="0" dirty="0"/>
            <a:t>Clubes de lectura</a:t>
          </a:r>
          <a:endParaRPr lang="en-US" sz="1400" dirty="0"/>
        </a:p>
      </dgm:t>
    </dgm:pt>
    <dgm:pt modelId="{200F81C1-FCDC-4D90-9A10-0AFEF4423AB9}" type="parTrans" cxnId="{E726820B-9CDF-4A45-A648-D18F001A3051}">
      <dgm:prSet/>
      <dgm:spPr/>
      <dgm:t>
        <a:bodyPr/>
        <a:lstStyle/>
        <a:p>
          <a:endParaRPr lang="es-ES"/>
        </a:p>
      </dgm:t>
    </dgm:pt>
    <dgm:pt modelId="{EE96F834-E177-4D56-9623-768582ACE716}" type="sibTrans" cxnId="{E726820B-9CDF-4A45-A648-D18F001A3051}">
      <dgm:prSet/>
      <dgm:spPr/>
      <dgm:t>
        <a:bodyPr/>
        <a:lstStyle/>
        <a:p>
          <a:endParaRPr lang="es-ES"/>
        </a:p>
      </dgm:t>
    </dgm:pt>
    <dgm:pt modelId="{DE023A9B-94D7-4ED1-9BF2-02777F5B2ADF}">
      <dgm:prSet custT="1"/>
      <dgm:spPr/>
      <dgm:t>
        <a:bodyPr/>
        <a:lstStyle/>
        <a:p>
          <a:pPr rtl="0"/>
          <a:r>
            <a:rPr lang="es-ES" sz="1400" b="1" i="0" u="sng" dirty="0">
              <a:solidFill>
                <a:srgbClr val="FF0000"/>
              </a:solidFill>
            </a:rPr>
            <a:t>Indicadores académicos (reprobación, eficiencia terminal y abandono escolar)</a:t>
          </a:r>
          <a:endParaRPr lang="en-US" sz="1400" b="1" u="sng" dirty="0">
            <a:solidFill>
              <a:srgbClr val="FF0000"/>
            </a:solidFill>
          </a:endParaRPr>
        </a:p>
      </dgm:t>
    </dgm:pt>
    <dgm:pt modelId="{48BD1F2A-46E8-469F-B776-370365AD58D8}" type="parTrans" cxnId="{39BF094F-49C0-4C70-93FD-7C0D68A53FF1}">
      <dgm:prSet/>
      <dgm:spPr/>
      <dgm:t>
        <a:bodyPr/>
        <a:lstStyle/>
        <a:p>
          <a:endParaRPr lang="es-ES"/>
        </a:p>
      </dgm:t>
    </dgm:pt>
    <dgm:pt modelId="{B98CDECD-CEB0-4A34-994B-4A862B063FA2}" type="sibTrans" cxnId="{39BF094F-49C0-4C70-93FD-7C0D68A53FF1}">
      <dgm:prSet/>
      <dgm:spPr/>
      <dgm:t>
        <a:bodyPr/>
        <a:lstStyle/>
        <a:p>
          <a:endParaRPr lang="es-ES"/>
        </a:p>
      </dgm:t>
    </dgm:pt>
    <dgm:pt modelId="{12BF7686-1AB8-4B31-A38F-3ED375777243}">
      <dgm:prSet custT="1"/>
      <dgm:spPr/>
      <dgm:t>
        <a:bodyPr/>
        <a:lstStyle/>
        <a:p>
          <a:pPr rtl="0"/>
          <a:r>
            <a:rPr lang="es-ES" sz="1400" b="0" i="0" dirty="0"/>
            <a:t> Acción Tutorial</a:t>
          </a:r>
          <a:endParaRPr lang="en-US" sz="1400" dirty="0"/>
        </a:p>
      </dgm:t>
    </dgm:pt>
    <dgm:pt modelId="{F1C6D6CC-BCE8-436A-8027-3D77518136A4}" type="parTrans" cxnId="{FB1EFDA7-4FFF-4343-9027-B7CE24410C40}">
      <dgm:prSet/>
      <dgm:spPr/>
      <dgm:t>
        <a:bodyPr/>
        <a:lstStyle/>
        <a:p>
          <a:endParaRPr lang="es-ES"/>
        </a:p>
      </dgm:t>
    </dgm:pt>
    <dgm:pt modelId="{3D3284C5-4EAC-42BA-84DD-72E5BC61BAEE}" type="sibTrans" cxnId="{FB1EFDA7-4FFF-4343-9027-B7CE24410C40}">
      <dgm:prSet/>
      <dgm:spPr/>
      <dgm:t>
        <a:bodyPr/>
        <a:lstStyle/>
        <a:p>
          <a:endParaRPr lang="es-ES"/>
        </a:p>
      </dgm:t>
    </dgm:pt>
    <dgm:pt modelId="{AE3ABBFB-C23D-4066-8BC8-156D505BC094}">
      <dgm:prSet custT="1"/>
      <dgm:spPr/>
      <dgm:t>
        <a:bodyPr/>
        <a:lstStyle/>
        <a:p>
          <a:pPr rtl="0"/>
          <a:r>
            <a:rPr lang="es-ES" sz="1400" b="1" i="0" u="sng" dirty="0">
              <a:solidFill>
                <a:srgbClr val="FF0000"/>
              </a:solidFill>
            </a:rPr>
            <a:t>Planeación didáctica</a:t>
          </a:r>
          <a:endParaRPr lang="en-US" sz="1400" b="1" u="sng" dirty="0">
            <a:solidFill>
              <a:srgbClr val="FF0000"/>
            </a:solidFill>
          </a:endParaRPr>
        </a:p>
      </dgm:t>
    </dgm:pt>
    <dgm:pt modelId="{F4B8FEEC-ADBF-476C-A7EF-4FD8A1208983}" type="parTrans" cxnId="{F0F437E0-A083-4E70-A7C6-52C9547F22E1}">
      <dgm:prSet/>
      <dgm:spPr/>
      <dgm:t>
        <a:bodyPr/>
        <a:lstStyle/>
        <a:p>
          <a:endParaRPr lang="es-ES"/>
        </a:p>
      </dgm:t>
    </dgm:pt>
    <dgm:pt modelId="{2CC3325A-820C-4BF8-87E7-982DBC9F8C47}" type="sibTrans" cxnId="{F0F437E0-A083-4E70-A7C6-52C9547F22E1}">
      <dgm:prSet/>
      <dgm:spPr/>
      <dgm:t>
        <a:bodyPr/>
        <a:lstStyle/>
        <a:p>
          <a:endParaRPr lang="es-ES"/>
        </a:p>
      </dgm:t>
    </dgm:pt>
    <dgm:pt modelId="{809E6CE6-E244-4BDB-9740-34BFE86B9EA0}">
      <dgm:prSet custT="1"/>
      <dgm:spPr/>
      <dgm:t>
        <a:bodyPr/>
        <a:lstStyle/>
        <a:p>
          <a:pPr rtl="0"/>
          <a:r>
            <a:rPr lang="es-ES" sz="1400" b="0" i="0" dirty="0"/>
            <a:t>Gestión y administración de recursos, equipamiento y servicios</a:t>
          </a:r>
          <a:endParaRPr lang="en-US" sz="1400" dirty="0"/>
        </a:p>
      </dgm:t>
    </dgm:pt>
    <dgm:pt modelId="{2EE2FE38-5392-43B2-A9E9-C395C054F556}" type="parTrans" cxnId="{AE11D946-5CF7-4AFD-B0F0-85C22E2CD2F8}">
      <dgm:prSet/>
      <dgm:spPr/>
      <dgm:t>
        <a:bodyPr/>
        <a:lstStyle/>
        <a:p>
          <a:endParaRPr lang="es-ES"/>
        </a:p>
      </dgm:t>
    </dgm:pt>
    <dgm:pt modelId="{DE20AB5F-87CA-4F27-822D-AD4D10E7A51F}" type="sibTrans" cxnId="{AE11D946-5CF7-4AFD-B0F0-85C22E2CD2F8}">
      <dgm:prSet/>
      <dgm:spPr/>
      <dgm:t>
        <a:bodyPr/>
        <a:lstStyle/>
        <a:p>
          <a:endParaRPr lang="es-ES"/>
        </a:p>
      </dgm:t>
    </dgm:pt>
    <dgm:pt modelId="{26EF9430-E67A-45F3-BA82-74B8F752A6AB}">
      <dgm:prSet custT="1"/>
      <dgm:spPr/>
      <dgm:t>
        <a:bodyPr/>
        <a:lstStyle/>
        <a:p>
          <a:pPr rtl="0"/>
          <a:r>
            <a:rPr lang="es-ES" sz="1400" b="1" i="0" u="sng" dirty="0">
              <a:solidFill>
                <a:srgbClr val="FF0000"/>
              </a:solidFill>
            </a:rPr>
            <a:t>Seguimiento al desempeño docente en el aula</a:t>
          </a:r>
          <a:endParaRPr lang="en-US" sz="1400" b="1" u="sng" dirty="0">
            <a:solidFill>
              <a:srgbClr val="FF0000"/>
            </a:solidFill>
          </a:endParaRPr>
        </a:p>
      </dgm:t>
    </dgm:pt>
    <dgm:pt modelId="{84893CE6-DA53-4580-A8C8-5000D524C25A}" type="parTrans" cxnId="{D81C3DBD-FCDA-4124-BB9F-5D5F1E9B3D14}">
      <dgm:prSet/>
      <dgm:spPr/>
      <dgm:t>
        <a:bodyPr/>
        <a:lstStyle/>
        <a:p>
          <a:endParaRPr lang="es-ES"/>
        </a:p>
      </dgm:t>
    </dgm:pt>
    <dgm:pt modelId="{EE7902C1-FFFD-48D5-865C-454E8AB2FE29}" type="sibTrans" cxnId="{D81C3DBD-FCDA-4124-BB9F-5D5F1E9B3D14}">
      <dgm:prSet/>
      <dgm:spPr/>
      <dgm:t>
        <a:bodyPr/>
        <a:lstStyle/>
        <a:p>
          <a:endParaRPr lang="es-ES"/>
        </a:p>
      </dgm:t>
    </dgm:pt>
    <dgm:pt modelId="{41F8A102-7939-452A-9775-63DEDDECAE4C}">
      <dgm:prSet custT="1"/>
      <dgm:spPr/>
      <dgm:t>
        <a:bodyPr/>
        <a:lstStyle/>
        <a:p>
          <a:pPr rtl="0"/>
          <a:r>
            <a:rPr lang="es-ES" sz="1400" b="1" i="0" u="sng" dirty="0">
              <a:solidFill>
                <a:srgbClr val="FF0000"/>
              </a:solidFill>
            </a:rPr>
            <a:t>Estrategias, programas y/o proyectos sobre violencia</a:t>
          </a:r>
          <a:endParaRPr lang="en-US" sz="1400" b="1" u="sng" dirty="0">
            <a:solidFill>
              <a:srgbClr val="FF0000"/>
            </a:solidFill>
          </a:endParaRPr>
        </a:p>
      </dgm:t>
    </dgm:pt>
    <dgm:pt modelId="{3C019C28-E007-4E53-98A1-33FEE1ECF20F}" type="parTrans" cxnId="{D1A90B61-45B5-49CE-B250-96617CBB077B}">
      <dgm:prSet/>
      <dgm:spPr/>
      <dgm:t>
        <a:bodyPr/>
        <a:lstStyle/>
        <a:p>
          <a:endParaRPr lang="es-ES"/>
        </a:p>
      </dgm:t>
    </dgm:pt>
    <dgm:pt modelId="{C42D4B7F-881F-4402-B2CB-4C0B4136B99E}" type="sibTrans" cxnId="{D1A90B61-45B5-49CE-B250-96617CBB077B}">
      <dgm:prSet/>
      <dgm:spPr/>
      <dgm:t>
        <a:bodyPr/>
        <a:lstStyle/>
        <a:p>
          <a:endParaRPr lang="es-ES"/>
        </a:p>
      </dgm:t>
    </dgm:pt>
    <dgm:pt modelId="{79674FA6-9077-460A-8869-E5D79C1F7CC9}">
      <dgm:prSet custT="1"/>
      <dgm:spPr/>
      <dgm:t>
        <a:bodyPr/>
        <a:lstStyle/>
        <a:p>
          <a:pPr rtl="0"/>
          <a:r>
            <a:rPr lang="es-ES" sz="1400" b="0" i="0" dirty="0"/>
            <a:t>Orientación educativa</a:t>
          </a:r>
          <a:endParaRPr lang="en-US" sz="1400" dirty="0"/>
        </a:p>
      </dgm:t>
    </dgm:pt>
    <dgm:pt modelId="{1042FCF8-7DEC-4398-98D2-81F87B6CE9AC}" type="parTrans" cxnId="{73A2EDA2-D0A2-470A-A6AF-9B492ECCA657}">
      <dgm:prSet/>
      <dgm:spPr/>
      <dgm:t>
        <a:bodyPr/>
        <a:lstStyle/>
        <a:p>
          <a:endParaRPr lang="es-ES"/>
        </a:p>
      </dgm:t>
    </dgm:pt>
    <dgm:pt modelId="{E0B1329F-9FD6-4A68-BA52-33D6CD5EEBBA}" type="sibTrans" cxnId="{73A2EDA2-D0A2-470A-A6AF-9B492ECCA657}">
      <dgm:prSet/>
      <dgm:spPr/>
      <dgm:t>
        <a:bodyPr/>
        <a:lstStyle/>
        <a:p>
          <a:endParaRPr lang="es-ES"/>
        </a:p>
      </dgm:t>
    </dgm:pt>
    <dgm:pt modelId="{AB5395E3-C399-4247-B57F-206EDC29731D}">
      <dgm:prSet custT="1"/>
      <dgm:spPr/>
      <dgm:t>
        <a:bodyPr/>
        <a:lstStyle/>
        <a:p>
          <a:pPr rtl="0"/>
          <a:r>
            <a:rPr lang="es-ES" sz="1400" b="1" i="0" u="sng" dirty="0">
              <a:solidFill>
                <a:srgbClr val="FF0000"/>
              </a:solidFill>
            </a:rPr>
            <a:t>Proyecto Escolar Comunitario (PEC)</a:t>
          </a:r>
          <a:endParaRPr lang="en-US" sz="1400" b="1" u="sng" dirty="0">
            <a:solidFill>
              <a:srgbClr val="FF0000"/>
            </a:solidFill>
          </a:endParaRPr>
        </a:p>
      </dgm:t>
    </dgm:pt>
    <dgm:pt modelId="{EB9417D6-70FD-4818-8D45-225DD76D897D}" type="parTrans" cxnId="{79D3BD4B-B69E-47AB-A7EE-CACC8DDD912F}">
      <dgm:prSet/>
      <dgm:spPr/>
      <dgm:t>
        <a:bodyPr/>
        <a:lstStyle/>
        <a:p>
          <a:endParaRPr lang="es-ES"/>
        </a:p>
      </dgm:t>
    </dgm:pt>
    <dgm:pt modelId="{5B20CD73-6EA8-4AF7-9052-D6BA59CFB01A}" type="sibTrans" cxnId="{79D3BD4B-B69E-47AB-A7EE-CACC8DDD912F}">
      <dgm:prSet/>
      <dgm:spPr/>
      <dgm:t>
        <a:bodyPr/>
        <a:lstStyle/>
        <a:p>
          <a:endParaRPr lang="es-ES"/>
        </a:p>
      </dgm:t>
    </dgm:pt>
    <dgm:pt modelId="{BCBAEABC-9D8D-4A40-B80D-2AAF3CB707BC}">
      <dgm:prSet custT="1"/>
      <dgm:spPr/>
      <dgm:t>
        <a:bodyPr/>
        <a:lstStyle/>
        <a:p>
          <a:pPr rtl="0"/>
          <a:r>
            <a:rPr lang="es-ES" sz="1400" b="0" i="0" dirty="0"/>
            <a:t>Otras actividades académicas</a:t>
          </a:r>
          <a:endParaRPr lang="en-US" sz="1400" dirty="0"/>
        </a:p>
      </dgm:t>
    </dgm:pt>
    <dgm:pt modelId="{A49733CF-B805-413E-ADCE-9F38465BC675}" type="parTrans" cxnId="{D709D591-1AFC-4249-A283-4E43098D720C}">
      <dgm:prSet/>
      <dgm:spPr/>
      <dgm:t>
        <a:bodyPr/>
        <a:lstStyle/>
        <a:p>
          <a:endParaRPr lang="es-ES"/>
        </a:p>
      </dgm:t>
    </dgm:pt>
    <dgm:pt modelId="{FAD4F7C4-EA78-4699-A0E6-031572AB0F7C}" type="sibTrans" cxnId="{D709D591-1AFC-4249-A283-4E43098D720C}">
      <dgm:prSet/>
      <dgm:spPr/>
      <dgm:t>
        <a:bodyPr/>
        <a:lstStyle/>
        <a:p>
          <a:endParaRPr lang="es-ES"/>
        </a:p>
      </dgm:t>
    </dgm:pt>
    <dgm:pt modelId="{E5E8977D-0C02-4866-B84A-66046DA2B8C0}">
      <dgm:prSet custT="1"/>
      <dgm:spPr/>
      <dgm:t>
        <a:bodyPr/>
        <a:lstStyle/>
        <a:p>
          <a:pPr rtl="0"/>
          <a:r>
            <a:rPr lang="es-ES" sz="1400" b="1" i="0" u="sng" dirty="0">
              <a:solidFill>
                <a:srgbClr val="FF0000"/>
              </a:solidFill>
            </a:rPr>
            <a:t>Seguimiento de egresados</a:t>
          </a:r>
          <a:endParaRPr lang="en-US" sz="1400" b="1" u="sng" dirty="0">
            <a:solidFill>
              <a:srgbClr val="FF0000"/>
            </a:solidFill>
          </a:endParaRPr>
        </a:p>
      </dgm:t>
    </dgm:pt>
    <dgm:pt modelId="{60317EA8-0289-48ED-BF01-75B0343D264A}" type="parTrans" cxnId="{FF00B9AF-FEE1-472F-BFD8-828E960BE171}">
      <dgm:prSet/>
      <dgm:spPr/>
      <dgm:t>
        <a:bodyPr/>
        <a:lstStyle/>
        <a:p>
          <a:endParaRPr lang="es-ES"/>
        </a:p>
      </dgm:t>
    </dgm:pt>
    <dgm:pt modelId="{316ECE9B-6BB9-4DCB-BF0F-68B1C30D58C9}" type="sibTrans" cxnId="{FF00B9AF-FEE1-472F-BFD8-828E960BE171}">
      <dgm:prSet/>
      <dgm:spPr/>
      <dgm:t>
        <a:bodyPr/>
        <a:lstStyle/>
        <a:p>
          <a:endParaRPr lang="es-ES"/>
        </a:p>
      </dgm:t>
    </dgm:pt>
    <dgm:pt modelId="{FB180416-1965-43FE-9D0A-8735B19104C0}" type="pres">
      <dgm:prSet presAssocID="{357016AF-36AC-470D-BAB5-2EBAD48A8467}" presName="Name0" presStyleCnt="0">
        <dgm:presLayoutVars>
          <dgm:dir/>
          <dgm:animLvl val="lvl"/>
          <dgm:resizeHandles val="exact"/>
        </dgm:presLayoutVars>
      </dgm:prSet>
      <dgm:spPr/>
    </dgm:pt>
    <dgm:pt modelId="{7172793B-C79B-4CB4-B196-5BEBF1824FC0}" type="pres">
      <dgm:prSet presAssocID="{6B339CC2-E5C6-417F-B534-7D6A8C184CC9}" presName="linNode" presStyleCnt="0"/>
      <dgm:spPr/>
    </dgm:pt>
    <dgm:pt modelId="{8BF4F501-AB87-43C2-9073-477D04B1B54A}" type="pres">
      <dgm:prSet presAssocID="{6B339CC2-E5C6-417F-B534-7D6A8C184CC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6E1BE76-6710-4761-B5DF-0C19F8417706}" type="pres">
      <dgm:prSet presAssocID="{6B339CC2-E5C6-417F-B534-7D6A8C184CC9}" presName="descendantText" presStyleLbl="alignAccFollowNode1" presStyleIdx="0" presStyleCnt="3" custScaleY="151958">
        <dgm:presLayoutVars>
          <dgm:bulletEnabled val="1"/>
        </dgm:presLayoutVars>
      </dgm:prSet>
      <dgm:spPr/>
    </dgm:pt>
    <dgm:pt modelId="{5805CD12-C1F9-468C-8BE7-4133F6B7CCB1}" type="pres">
      <dgm:prSet presAssocID="{ACE15704-7B9C-48EC-9B4B-59A897EADFFF}" presName="sp" presStyleCnt="0"/>
      <dgm:spPr/>
    </dgm:pt>
    <dgm:pt modelId="{003F59B5-11DE-4CA2-9883-075CD539445C}" type="pres">
      <dgm:prSet presAssocID="{5D4D8628-DA21-46F3-A03E-4624C6868E13}" presName="linNode" presStyleCnt="0"/>
      <dgm:spPr/>
    </dgm:pt>
    <dgm:pt modelId="{A149D28F-86B5-441F-A372-01FCB1D12362}" type="pres">
      <dgm:prSet presAssocID="{5D4D8628-DA21-46F3-A03E-4624C6868E13}" presName="parentText" presStyleLbl="node1" presStyleIdx="1" presStyleCnt="3" custScaleY="43283" custLinFactNeighborX="977" custLinFactNeighborY="697">
        <dgm:presLayoutVars>
          <dgm:chMax val="1"/>
          <dgm:bulletEnabled val="1"/>
        </dgm:presLayoutVars>
      </dgm:prSet>
      <dgm:spPr/>
    </dgm:pt>
    <dgm:pt modelId="{D3318859-4528-4B42-9EAD-EC2BDA0C8B1B}" type="pres">
      <dgm:prSet presAssocID="{5D4D8628-DA21-46F3-A03E-4624C6868E13}" presName="descendantText" presStyleLbl="alignAccFollowNode1" presStyleIdx="1" presStyleCnt="3" custScaleY="62588" custLinFactNeighborY="4029">
        <dgm:presLayoutVars>
          <dgm:bulletEnabled val="1"/>
        </dgm:presLayoutVars>
      </dgm:prSet>
      <dgm:spPr/>
    </dgm:pt>
    <dgm:pt modelId="{CDCF87D7-ADA6-44F6-9DC1-0F06B569BE18}" type="pres">
      <dgm:prSet presAssocID="{B3BD5CC8-C179-47DD-9478-B11FB450D94E}" presName="sp" presStyleCnt="0"/>
      <dgm:spPr/>
    </dgm:pt>
    <dgm:pt modelId="{7D025AA0-10AD-4DC1-9999-CDB5409C7082}" type="pres">
      <dgm:prSet presAssocID="{2248462F-0679-4BE6-B0F0-128EEEB99055}" presName="linNode" presStyleCnt="0"/>
      <dgm:spPr/>
    </dgm:pt>
    <dgm:pt modelId="{FD44A4CD-F605-4019-BD39-81882A350406}" type="pres">
      <dgm:prSet presAssocID="{2248462F-0679-4BE6-B0F0-128EEEB99055}" presName="parentText" presStyleLbl="node1" presStyleIdx="2" presStyleCnt="3" custScaleY="55549" custLinFactNeighborY="9080">
        <dgm:presLayoutVars>
          <dgm:chMax val="1"/>
          <dgm:bulletEnabled val="1"/>
        </dgm:presLayoutVars>
      </dgm:prSet>
      <dgm:spPr/>
    </dgm:pt>
    <dgm:pt modelId="{F7A75A30-4ED4-46F9-862F-7298FAFDAC38}" type="pres">
      <dgm:prSet presAssocID="{2248462F-0679-4BE6-B0F0-128EEEB99055}" presName="descendantText" presStyleLbl="alignAccFollowNode1" presStyleIdx="2" presStyleCnt="3" custScaleY="53334" custLinFactNeighborX="745" custLinFactNeighborY="7858">
        <dgm:presLayoutVars>
          <dgm:bulletEnabled val="1"/>
        </dgm:presLayoutVars>
      </dgm:prSet>
      <dgm:spPr/>
    </dgm:pt>
  </dgm:ptLst>
  <dgm:cxnLst>
    <dgm:cxn modelId="{CEDDCD05-E297-477C-A1F0-8E03351BF1D6}" srcId="{6B339CC2-E5C6-417F-B534-7D6A8C184CC9}" destId="{5549F0DC-927B-4E98-AE8B-2F90829026C2}" srcOrd="0" destOrd="0" parTransId="{48E44745-170C-4628-BD4E-408371E7DA88}" sibTransId="{B89E7EE5-6CAD-4ACA-8FC8-D76575B48214}"/>
    <dgm:cxn modelId="{F070D306-ED9E-4AE0-8703-757154CEA1FD}" srcId="{357016AF-36AC-470D-BAB5-2EBAD48A8467}" destId="{2248462F-0679-4BE6-B0F0-128EEEB99055}" srcOrd="2" destOrd="0" parTransId="{12D121E3-1361-4E81-B50F-6AC4D92012A3}" sibTransId="{001810EF-6A1F-41AF-8CC9-0B28C583CF20}"/>
    <dgm:cxn modelId="{1D2BD407-53BF-46DE-8810-B4FE67723C15}" type="presOf" srcId="{41F8A102-7939-452A-9775-63DEDDECAE4C}" destId="{F7A75A30-4ED4-46F9-862F-7298FAFDAC38}" srcOrd="0" destOrd="1" presId="urn:microsoft.com/office/officeart/2005/8/layout/vList5"/>
    <dgm:cxn modelId="{E726820B-9CDF-4A45-A648-D18F001A3051}" srcId="{6B339CC2-E5C6-417F-B534-7D6A8C184CC9}" destId="{DF2FF058-C3F5-4D46-8153-A76D4578FC5C}" srcOrd="5" destOrd="0" parTransId="{200F81C1-FCDC-4D90-9A10-0AFEF4423AB9}" sibTransId="{EE96F834-E177-4D56-9623-768582ACE716}"/>
    <dgm:cxn modelId="{713FF114-4EFE-4AB4-AD30-3D36C6F92366}" srcId="{5D4D8628-DA21-46F3-A03E-4624C6868E13}" destId="{7D464192-7A2D-4D4F-AB99-BDFA864CAFE5}" srcOrd="0" destOrd="0" parTransId="{4D58FA42-2A12-4FB9-9F21-E8B5711F70E3}" sibTransId="{CD8E489D-8A54-46C1-BFC3-7BF4F3D7D7EC}"/>
    <dgm:cxn modelId="{8ED4CA25-410A-40D5-8876-4C32665CDAE6}" srcId="{6B339CC2-E5C6-417F-B534-7D6A8C184CC9}" destId="{E0B386A3-079F-4E1E-A7A3-85985895B591}" srcOrd="1" destOrd="0" parTransId="{B6DD1904-5BF8-4237-B064-71A89D79B11F}" sibTransId="{0062F035-3FCF-4223-9763-69CFCD630A3A}"/>
    <dgm:cxn modelId="{DBD11328-ABAB-4AB9-82F6-ED370CE9F9FD}" srcId="{357016AF-36AC-470D-BAB5-2EBAD48A8467}" destId="{5D4D8628-DA21-46F3-A03E-4624C6868E13}" srcOrd="1" destOrd="0" parTransId="{C3A25AAE-9E8E-46B4-AA28-1816EB66F00B}" sibTransId="{B3BD5CC8-C179-47DD-9478-B11FB450D94E}"/>
    <dgm:cxn modelId="{7566F530-BA83-40FF-97C0-31883FC7F687}" type="presOf" srcId="{E5E8977D-0C02-4866-B84A-66046DA2B8C0}" destId="{D3318859-4528-4B42-9EAD-EC2BDA0C8B1B}" srcOrd="0" destOrd="3" presId="urn:microsoft.com/office/officeart/2005/8/layout/vList5"/>
    <dgm:cxn modelId="{A85D4532-011E-478D-A53C-B3F1523422B3}" type="presOf" srcId="{7D464192-7A2D-4D4F-AB99-BDFA864CAFE5}" destId="{D3318859-4528-4B42-9EAD-EC2BDA0C8B1B}" srcOrd="0" destOrd="0" presId="urn:microsoft.com/office/officeart/2005/8/layout/vList5"/>
    <dgm:cxn modelId="{D1A90B61-45B5-49CE-B250-96617CBB077B}" srcId="{2248462F-0679-4BE6-B0F0-128EEEB99055}" destId="{41F8A102-7939-452A-9775-63DEDDECAE4C}" srcOrd="1" destOrd="0" parTransId="{3C019C28-E007-4E53-98A1-33FEE1ECF20F}" sibTransId="{C42D4B7F-881F-4402-B2CB-4C0B4136B99E}"/>
    <dgm:cxn modelId="{7FF1B245-40D8-444E-BFEC-D6A85A35C37D}" srcId="{357016AF-36AC-470D-BAB5-2EBAD48A8467}" destId="{6B339CC2-E5C6-417F-B534-7D6A8C184CC9}" srcOrd="0" destOrd="0" parTransId="{0923DC66-DBAD-4060-B533-EE1F76C4BAA5}" sibTransId="{ACE15704-7B9C-48EC-9B4B-59A897EADFFF}"/>
    <dgm:cxn modelId="{AE11D946-5CF7-4AFD-B0F0-85C22E2CD2F8}" srcId="{5D4D8628-DA21-46F3-A03E-4624C6868E13}" destId="{809E6CE6-E244-4BDB-9740-34BFE86B9EA0}" srcOrd="1" destOrd="0" parTransId="{2EE2FE38-5392-43B2-A9E9-C395C054F556}" sibTransId="{DE20AB5F-87CA-4F27-822D-AD4D10E7A51F}"/>
    <dgm:cxn modelId="{D0958F69-E3CE-47B8-B6B9-9C3920AFBF6C}" type="presOf" srcId="{79674FA6-9077-460A-8869-E5D79C1F7CC9}" destId="{F7A75A30-4ED4-46F9-862F-7298FAFDAC38}" srcOrd="0" destOrd="2" presId="urn:microsoft.com/office/officeart/2005/8/layout/vList5"/>
    <dgm:cxn modelId="{D0C46F4B-59C4-455C-9027-09B8F34E9003}" srcId="{2248462F-0679-4BE6-B0F0-128EEEB99055}" destId="{197DB61A-D373-45D2-B92A-A1E5CF822AE0}" srcOrd="0" destOrd="0" parTransId="{67173050-EA8F-4BF6-A32B-B779AA012BD6}" sibTransId="{28092E05-03C3-4AB4-8355-CE26C63384F9}"/>
    <dgm:cxn modelId="{79D3BD4B-B69E-47AB-A7EE-CACC8DDD912F}" srcId="{6B339CC2-E5C6-417F-B534-7D6A8C184CC9}" destId="{AB5395E3-C399-4247-B57F-206EDC29731D}" srcOrd="3" destOrd="0" parTransId="{EB9417D6-70FD-4818-8D45-225DD76D897D}" sibTransId="{5B20CD73-6EA8-4AF7-9052-D6BA59CFB01A}"/>
    <dgm:cxn modelId="{39BF094F-49C0-4C70-93FD-7C0D68A53FF1}" srcId="{6B339CC2-E5C6-417F-B534-7D6A8C184CC9}" destId="{DE023A9B-94D7-4ED1-9BF2-02777F5B2ADF}" srcOrd="6" destOrd="0" parTransId="{48BD1F2A-46E8-469F-B776-370365AD58D8}" sibTransId="{B98CDECD-CEB0-4A34-994B-4A862B063FA2}"/>
    <dgm:cxn modelId="{179D5470-4E5E-4620-8FA1-CAB48EE622D6}" type="presOf" srcId="{6B339CC2-E5C6-417F-B534-7D6A8C184CC9}" destId="{8BF4F501-AB87-43C2-9073-477D04B1B54A}" srcOrd="0" destOrd="0" presId="urn:microsoft.com/office/officeart/2005/8/layout/vList5"/>
    <dgm:cxn modelId="{06028650-F433-4878-9C99-560823B492CB}" type="presOf" srcId="{AB5395E3-C399-4247-B57F-206EDC29731D}" destId="{D6E1BE76-6710-4761-B5DF-0C19F8417706}" srcOrd="0" destOrd="3" presId="urn:microsoft.com/office/officeart/2005/8/layout/vList5"/>
    <dgm:cxn modelId="{E1BCB650-2DBD-45A0-8E8F-4FDB6242F2C6}" type="presOf" srcId="{5D4D8628-DA21-46F3-A03E-4624C6868E13}" destId="{A149D28F-86B5-441F-A372-01FCB1D12362}" srcOrd="0" destOrd="0" presId="urn:microsoft.com/office/officeart/2005/8/layout/vList5"/>
    <dgm:cxn modelId="{D8581571-5DB4-4AC6-9509-393C06D48939}" type="presOf" srcId="{26EF9430-E67A-45F3-BA82-74B8F752A6AB}" destId="{D3318859-4528-4B42-9EAD-EC2BDA0C8B1B}" srcOrd="0" destOrd="2" presId="urn:microsoft.com/office/officeart/2005/8/layout/vList5"/>
    <dgm:cxn modelId="{4DCC9253-3262-4461-9B79-45D797ED3505}" type="presOf" srcId="{809E6CE6-E244-4BDB-9740-34BFE86B9EA0}" destId="{D3318859-4528-4B42-9EAD-EC2BDA0C8B1B}" srcOrd="0" destOrd="1" presId="urn:microsoft.com/office/officeart/2005/8/layout/vList5"/>
    <dgm:cxn modelId="{3ABEBC57-2C0D-4AA4-82AA-3C6ED018BCA9}" srcId="{6B339CC2-E5C6-417F-B534-7D6A8C184CC9}" destId="{4D36D4B3-DD74-4AED-8838-89525BFDE6E0}" srcOrd="4" destOrd="0" parTransId="{21118E5B-B20F-4155-B448-81A21E6EC60B}" sibTransId="{D4C9ADF5-F4D1-423A-A997-20005C37AFB7}"/>
    <dgm:cxn modelId="{3EB81B78-64F5-4913-AA8E-2D6C176235CA}" type="presOf" srcId="{DF2FF058-C3F5-4D46-8153-A76D4578FC5C}" destId="{D6E1BE76-6710-4761-B5DF-0C19F8417706}" srcOrd="0" destOrd="5" presId="urn:microsoft.com/office/officeart/2005/8/layout/vList5"/>
    <dgm:cxn modelId="{D709D591-1AFC-4249-A283-4E43098D720C}" srcId="{6B339CC2-E5C6-417F-B534-7D6A8C184CC9}" destId="{BCBAEABC-9D8D-4A40-B80D-2AAF3CB707BC}" srcOrd="9" destOrd="0" parTransId="{A49733CF-B805-413E-ADCE-9F38465BC675}" sibTransId="{FAD4F7C4-EA78-4699-A0E6-031572AB0F7C}"/>
    <dgm:cxn modelId="{06AF3493-8D39-4621-BE46-BF66113B2D6B}" type="presOf" srcId="{197DB61A-D373-45D2-B92A-A1E5CF822AE0}" destId="{F7A75A30-4ED4-46F9-862F-7298FAFDAC38}" srcOrd="0" destOrd="0" presId="urn:microsoft.com/office/officeart/2005/8/layout/vList5"/>
    <dgm:cxn modelId="{9EF49999-9D13-425F-90D1-8E6C2A799A87}" type="presOf" srcId="{AE3ABBFB-C23D-4066-8BC8-156D505BC094}" destId="{D6E1BE76-6710-4761-B5DF-0C19F8417706}" srcOrd="0" destOrd="8" presId="urn:microsoft.com/office/officeart/2005/8/layout/vList5"/>
    <dgm:cxn modelId="{10329D99-9246-4265-BD42-77C1F888101A}" type="presOf" srcId="{5549F0DC-927B-4E98-AE8B-2F90829026C2}" destId="{D6E1BE76-6710-4761-B5DF-0C19F8417706}" srcOrd="0" destOrd="0" presId="urn:microsoft.com/office/officeart/2005/8/layout/vList5"/>
    <dgm:cxn modelId="{FCF9469A-0C42-43EE-AE47-4D8CD17AD0F0}" type="presOf" srcId="{2248462F-0679-4BE6-B0F0-128EEEB99055}" destId="{FD44A4CD-F605-4019-BD39-81882A350406}" srcOrd="0" destOrd="0" presId="urn:microsoft.com/office/officeart/2005/8/layout/vList5"/>
    <dgm:cxn modelId="{DEC475A1-7F9E-4A97-BD9B-B94D860D892F}" type="presOf" srcId="{357016AF-36AC-470D-BAB5-2EBAD48A8467}" destId="{FB180416-1965-43FE-9D0A-8735B19104C0}" srcOrd="0" destOrd="0" presId="urn:microsoft.com/office/officeart/2005/8/layout/vList5"/>
    <dgm:cxn modelId="{73A2EDA2-D0A2-470A-A6AF-9B492ECCA657}" srcId="{2248462F-0679-4BE6-B0F0-128EEEB99055}" destId="{79674FA6-9077-460A-8869-E5D79C1F7CC9}" srcOrd="2" destOrd="0" parTransId="{1042FCF8-7DEC-4398-98D2-81F87B6CE9AC}" sibTransId="{E0B1329F-9FD6-4A68-BA52-33D6CD5EEBBA}"/>
    <dgm:cxn modelId="{47E5ABA4-706C-41B1-803C-EF7142647A3C}" type="presOf" srcId="{E0B386A3-079F-4E1E-A7A3-85985895B591}" destId="{D6E1BE76-6710-4761-B5DF-0C19F8417706}" srcOrd="0" destOrd="1" presId="urn:microsoft.com/office/officeart/2005/8/layout/vList5"/>
    <dgm:cxn modelId="{6FE893A5-AACA-421B-BA1C-1FB6CAC57518}" type="presOf" srcId="{4D36D4B3-DD74-4AED-8838-89525BFDE6E0}" destId="{D6E1BE76-6710-4761-B5DF-0C19F8417706}" srcOrd="0" destOrd="4" presId="urn:microsoft.com/office/officeart/2005/8/layout/vList5"/>
    <dgm:cxn modelId="{FB1EFDA7-4FFF-4343-9027-B7CE24410C40}" srcId="{6B339CC2-E5C6-417F-B534-7D6A8C184CC9}" destId="{12BF7686-1AB8-4B31-A38F-3ED375777243}" srcOrd="7" destOrd="0" parTransId="{F1C6D6CC-BCE8-436A-8027-3D77518136A4}" sibTransId="{3D3284C5-4EAC-42BA-84DD-72E5BC61BAEE}"/>
    <dgm:cxn modelId="{FF00B9AF-FEE1-472F-BFD8-828E960BE171}" srcId="{5D4D8628-DA21-46F3-A03E-4624C6868E13}" destId="{E5E8977D-0C02-4866-B84A-66046DA2B8C0}" srcOrd="3" destOrd="0" parTransId="{60317EA8-0289-48ED-BF01-75B0343D264A}" sibTransId="{316ECE9B-6BB9-4DCB-BF0F-68B1C30D58C9}"/>
    <dgm:cxn modelId="{D81C3DBD-FCDA-4124-BB9F-5D5F1E9B3D14}" srcId="{5D4D8628-DA21-46F3-A03E-4624C6868E13}" destId="{26EF9430-E67A-45F3-BA82-74B8F752A6AB}" srcOrd="2" destOrd="0" parTransId="{84893CE6-DA53-4580-A8C8-5000D524C25A}" sibTransId="{EE7902C1-FFFD-48D5-865C-454E8AB2FE29}"/>
    <dgm:cxn modelId="{D8ED95BF-E622-40DC-A273-EBD8B37317D9}" type="presOf" srcId="{DE023A9B-94D7-4ED1-9BF2-02777F5B2ADF}" destId="{D6E1BE76-6710-4761-B5DF-0C19F8417706}" srcOrd="0" destOrd="6" presId="urn:microsoft.com/office/officeart/2005/8/layout/vList5"/>
    <dgm:cxn modelId="{F0F437E0-A083-4E70-A7C6-52C9547F22E1}" srcId="{6B339CC2-E5C6-417F-B534-7D6A8C184CC9}" destId="{AE3ABBFB-C23D-4066-8BC8-156D505BC094}" srcOrd="8" destOrd="0" parTransId="{F4B8FEEC-ADBF-476C-A7EF-4FD8A1208983}" sibTransId="{2CC3325A-820C-4BF8-87E7-982DBC9F8C47}"/>
    <dgm:cxn modelId="{422F39E8-4B71-41A0-B525-CD3095C47B6C}" type="presOf" srcId="{BCBAEABC-9D8D-4A40-B80D-2AAF3CB707BC}" destId="{D6E1BE76-6710-4761-B5DF-0C19F8417706}" srcOrd="0" destOrd="9" presId="urn:microsoft.com/office/officeart/2005/8/layout/vList5"/>
    <dgm:cxn modelId="{C5E192EF-9C4B-401C-B917-B099D4DCED8B}" type="presOf" srcId="{12BF7686-1AB8-4B31-A38F-3ED375777243}" destId="{D6E1BE76-6710-4761-B5DF-0C19F8417706}" srcOrd="0" destOrd="7" presId="urn:microsoft.com/office/officeart/2005/8/layout/vList5"/>
    <dgm:cxn modelId="{890E70F5-FA5A-4D57-A8E8-B3FDE20BB940}" type="presOf" srcId="{360D01EF-0E52-4A27-A20A-79910D2F4A9C}" destId="{D6E1BE76-6710-4761-B5DF-0C19F8417706}" srcOrd="0" destOrd="2" presId="urn:microsoft.com/office/officeart/2005/8/layout/vList5"/>
    <dgm:cxn modelId="{9331DFF7-3C60-4870-9FCC-1EEBAF177CF6}" srcId="{6B339CC2-E5C6-417F-B534-7D6A8C184CC9}" destId="{360D01EF-0E52-4A27-A20A-79910D2F4A9C}" srcOrd="2" destOrd="0" parTransId="{5518D198-FB3D-422B-A292-556B7091F6BA}" sibTransId="{EF536396-3B82-438A-95BA-85CCC01BDA7E}"/>
    <dgm:cxn modelId="{D26ECCA4-6AE1-4FA3-9B8C-FF6842CC6356}" type="presParOf" srcId="{FB180416-1965-43FE-9D0A-8735B19104C0}" destId="{7172793B-C79B-4CB4-B196-5BEBF1824FC0}" srcOrd="0" destOrd="0" presId="urn:microsoft.com/office/officeart/2005/8/layout/vList5"/>
    <dgm:cxn modelId="{6AC96764-7D7F-4374-B88C-2BD4408E66CA}" type="presParOf" srcId="{7172793B-C79B-4CB4-B196-5BEBF1824FC0}" destId="{8BF4F501-AB87-43C2-9073-477D04B1B54A}" srcOrd="0" destOrd="0" presId="urn:microsoft.com/office/officeart/2005/8/layout/vList5"/>
    <dgm:cxn modelId="{71B9DBA5-2751-4038-9A34-AD7465C9CB95}" type="presParOf" srcId="{7172793B-C79B-4CB4-B196-5BEBF1824FC0}" destId="{D6E1BE76-6710-4761-B5DF-0C19F8417706}" srcOrd="1" destOrd="0" presId="urn:microsoft.com/office/officeart/2005/8/layout/vList5"/>
    <dgm:cxn modelId="{E03F7EA5-DBA2-4A82-A3BC-346D36012CBC}" type="presParOf" srcId="{FB180416-1965-43FE-9D0A-8735B19104C0}" destId="{5805CD12-C1F9-468C-8BE7-4133F6B7CCB1}" srcOrd="1" destOrd="0" presId="urn:microsoft.com/office/officeart/2005/8/layout/vList5"/>
    <dgm:cxn modelId="{C9363520-076C-425D-B4E9-02300BED5770}" type="presParOf" srcId="{FB180416-1965-43FE-9D0A-8735B19104C0}" destId="{003F59B5-11DE-4CA2-9883-075CD539445C}" srcOrd="2" destOrd="0" presId="urn:microsoft.com/office/officeart/2005/8/layout/vList5"/>
    <dgm:cxn modelId="{25339338-946A-44B4-ACF7-07FD41F8BE22}" type="presParOf" srcId="{003F59B5-11DE-4CA2-9883-075CD539445C}" destId="{A149D28F-86B5-441F-A372-01FCB1D12362}" srcOrd="0" destOrd="0" presId="urn:microsoft.com/office/officeart/2005/8/layout/vList5"/>
    <dgm:cxn modelId="{B7277406-7A5D-4DA4-91E1-F5BC3F4A8E53}" type="presParOf" srcId="{003F59B5-11DE-4CA2-9883-075CD539445C}" destId="{D3318859-4528-4B42-9EAD-EC2BDA0C8B1B}" srcOrd="1" destOrd="0" presId="urn:microsoft.com/office/officeart/2005/8/layout/vList5"/>
    <dgm:cxn modelId="{CA7C2A0C-7F20-4553-A543-9108753AF9E6}" type="presParOf" srcId="{FB180416-1965-43FE-9D0A-8735B19104C0}" destId="{CDCF87D7-ADA6-44F6-9DC1-0F06B569BE18}" srcOrd="3" destOrd="0" presId="urn:microsoft.com/office/officeart/2005/8/layout/vList5"/>
    <dgm:cxn modelId="{9E219044-57EA-45BC-9202-24EAEDCEECC6}" type="presParOf" srcId="{FB180416-1965-43FE-9D0A-8735B19104C0}" destId="{7D025AA0-10AD-4DC1-9999-CDB5409C7082}" srcOrd="4" destOrd="0" presId="urn:microsoft.com/office/officeart/2005/8/layout/vList5"/>
    <dgm:cxn modelId="{57A28D29-675E-4C09-B01F-0EE079AD4DA7}" type="presParOf" srcId="{7D025AA0-10AD-4DC1-9999-CDB5409C7082}" destId="{FD44A4CD-F605-4019-BD39-81882A350406}" srcOrd="0" destOrd="0" presId="urn:microsoft.com/office/officeart/2005/8/layout/vList5"/>
    <dgm:cxn modelId="{71B4F447-CA48-478F-B4F5-CB2FAB3DC25D}" type="presParOf" srcId="{7D025AA0-10AD-4DC1-9999-CDB5409C7082}" destId="{F7A75A30-4ED4-46F9-862F-7298FAFDAC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6B04E3-6A20-4324-B656-158AC61B96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FFCDD42-0B4F-4C17-B1C1-9269F28D04CC}">
      <dgm:prSet phldrT="[Texto]" custT="1"/>
      <dgm:spPr/>
      <dgm:t>
        <a:bodyPr/>
        <a:lstStyle/>
        <a:p>
          <a:r>
            <a:rPr lang="es-MX" sz="1600" dirty="0"/>
            <a:t>Producto </a:t>
          </a:r>
        </a:p>
      </dgm:t>
    </dgm:pt>
    <dgm:pt modelId="{1AB1546A-DD08-4101-BDC0-73553A4488A9}" type="parTrans" cxnId="{41C7006B-13C9-48CC-B743-7691559EF204}">
      <dgm:prSet/>
      <dgm:spPr/>
      <dgm:t>
        <a:bodyPr/>
        <a:lstStyle/>
        <a:p>
          <a:endParaRPr lang="es-MX" sz="1600"/>
        </a:p>
      </dgm:t>
    </dgm:pt>
    <dgm:pt modelId="{6AA863E9-6112-4F22-9746-A167F83673ED}" type="sibTrans" cxnId="{41C7006B-13C9-48CC-B743-7691559EF204}">
      <dgm:prSet/>
      <dgm:spPr/>
      <dgm:t>
        <a:bodyPr/>
        <a:lstStyle/>
        <a:p>
          <a:endParaRPr lang="es-MX" sz="1600"/>
        </a:p>
      </dgm:t>
    </dgm:pt>
    <dgm:pt modelId="{BEB2F890-4386-4CC8-B6D9-8A63C7F3A1C9}">
      <dgm:prSet phldrT="[Texto]" custT="1"/>
      <dgm:spPr/>
      <dgm:t>
        <a:bodyPr/>
        <a:lstStyle/>
        <a:p>
          <a:r>
            <a:rPr lang="es-ES" sz="1600" dirty="0"/>
            <a:t>Realizar un decálogo con acciones a llevar a cabo durante el ciclo escolar para mejorar los resultados y mejorar la evaluación formativa. </a:t>
          </a:r>
          <a:endParaRPr lang="es-MX" sz="1600" dirty="0"/>
        </a:p>
      </dgm:t>
    </dgm:pt>
    <dgm:pt modelId="{E7FF2C61-685D-4516-ABC7-350DB2AB6E2C}" type="parTrans" cxnId="{9DC4310A-24CB-4EA9-BAE2-DBFD035D453C}">
      <dgm:prSet/>
      <dgm:spPr/>
      <dgm:t>
        <a:bodyPr/>
        <a:lstStyle/>
        <a:p>
          <a:endParaRPr lang="es-MX" sz="1600"/>
        </a:p>
      </dgm:t>
    </dgm:pt>
    <dgm:pt modelId="{022F9461-DD21-46D5-A461-C91E333423CE}" type="sibTrans" cxnId="{9DC4310A-24CB-4EA9-BAE2-DBFD035D453C}">
      <dgm:prSet/>
      <dgm:spPr/>
      <dgm:t>
        <a:bodyPr/>
        <a:lstStyle/>
        <a:p>
          <a:endParaRPr lang="es-MX" sz="1600"/>
        </a:p>
      </dgm:t>
    </dgm:pt>
    <dgm:pt modelId="{2736B202-6231-4898-AF12-E1743112152A}">
      <dgm:prSet phldrT="[Texto]" custT="1"/>
      <dgm:spPr/>
      <dgm:t>
        <a:bodyPr/>
        <a:lstStyle/>
        <a:p>
          <a:r>
            <a:rPr lang="es-MX" sz="1600" dirty="0"/>
            <a:t>Actividades </a:t>
          </a:r>
        </a:p>
      </dgm:t>
    </dgm:pt>
    <dgm:pt modelId="{846EAD7B-E23A-4962-9F4B-A03F5963D2E9}" type="parTrans" cxnId="{CB120E82-8092-42B9-83A8-C1198B91C9EF}">
      <dgm:prSet/>
      <dgm:spPr/>
      <dgm:t>
        <a:bodyPr/>
        <a:lstStyle/>
        <a:p>
          <a:endParaRPr lang="es-MX" sz="1600"/>
        </a:p>
      </dgm:t>
    </dgm:pt>
    <dgm:pt modelId="{F33FBD80-ACF5-4EF8-8964-BADE861A090C}" type="sibTrans" cxnId="{CB120E82-8092-42B9-83A8-C1198B91C9EF}">
      <dgm:prSet/>
      <dgm:spPr/>
      <dgm:t>
        <a:bodyPr/>
        <a:lstStyle/>
        <a:p>
          <a:endParaRPr lang="es-MX" sz="1600"/>
        </a:p>
      </dgm:t>
    </dgm:pt>
    <dgm:pt modelId="{C1920709-450A-4F65-9A31-92104D7998CD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dirty="0"/>
            <a:t>Lectura comentada</a:t>
          </a:r>
        </a:p>
      </dgm:t>
    </dgm:pt>
    <dgm:pt modelId="{24A51F29-B712-4B22-B3D5-F1F35109DF34}" type="parTrans" cxnId="{214B9661-751D-4AD9-9BD1-13AD6C3751AA}">
      <dgm:prSet/>
      <dgm:spPr/>
      <dgm:t>
        <a:bodyPr/>
        <a:lstStyle/>
        <a:p>
          <a:endParaRPr lang="es-MX" sz="1600"/>
        </a:p>
      </dgm:t>
    </dgm:pt>
    <dgm:pt modelId="{4425D40C-ED5E-4F5D-B2DE-63D29E0A6B5B}" type="sibTrans" cxnId="{214B9661-751D-4AD9-9BD1-13AD6C3751AA}">
      <dgm:prSet/>
      <dgm:spPr/>
      <dgm:t>
        <a:bodyPr/>
        <a:lstStyle/>
        <a:p>
          <a:endParaRPr lang="es-MX" sz="1600"/>
        </a:p>
      </dgm:t>
    </dgm:pt>
    <dgm:pt modelId="{D929C1C2-1496-4734-9E0B-2AF3DEC2246F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dirty="0"/>
            <a:t>Momento de reflexión</a:t>
          </a:r>
        </a:p>
      </dgm:t>
    </dgm:pt>
    <dgm:pt modelId="{EA573AF3-C862-4B97-B45C-96B7D0AEC284}" type="parTrans" cxnId="{3792A395-A629-412F-BD4B-F920658FEEBA}">
      <dgm:prSet/>
      <dgm:spPr/>
      <dgm:t>
        <a:bodyPr/>
        <a:lstStyle/>
        <a:p>
          <a:endParaRPr lang="es-ES" sz="1600"/>
        </a:p>
      </dgm:t>
    </dgm:pt>
    <dgm:pt modelId="{973AEDBF-BCDC-4E2A-ABAA-45B1371182B4}" type="sibTrans" cxnId="{3792A395-A629-412F-BD4B-F920658FEEBA}">
      <dgm:prSet/>
      <dgm:spPr/>
      <dgm:t>
        <a:bodyPr/>
        <a:lstStyle/>
        <a:p>
          <a:endParaRPr lang="es-ES" sz="1600"/>
        </a:p>
      </dgm:t>
    </dgm:pt>
    <dgm:pt modelId="{5B272E65-A3ED-4755-8CB6-4DC3A017C2E0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dirty="0"/>
            <a:t>Discusión en grupo</a:t>
          </a:r>
        </a:p>
      </dgm:t>
    </dgm:pt>
    <dgm:pt modelId="{11CDDDA0-7133-4C8F-A4AC-21830BA3F9B6}" type="parTrans" cxnId="{1F0C9D3D-92F9-4F9F-A685-D22302C5C376}">
      <dgm:prSet/>
      <dgm:spPr/>
      <dgm:t>
        <a:bodyPr/>
        <a:lstStyle/>
        <a:p>
          <a:endParaRPr lang="es-ES" sz="1600"/>
        </a:p>
      </dgm:t>
    </dgm:pt>
    <dgm:pt modelId="{2E19CA28-79C0-4B9D-A0AD-3C600CE3D0E3}" type="sibTrans" cxnId="{1F0C9D3D-92F9-4F9F-A685-D22302C5C376}">
      <dgm:prSet/>
      <dgm:spPr/>
      <dgm:t>
        <a:bodyPr/>
        <a:lstStyle/>
        <a:p>
          <a:endParaRPr lang="es-ES" sz="1600"/>
        </a:p>
      </dgm:t>
    </dgm:pt>
    <dgm:pt modelId="{566F0339-BA88-4CF3-A471-6276AC09F39B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dirty="0"/>
            <a:t>Trabajo individual </a:t>
          </a:r>
        </a:p>
      </dgm:t>
    </dgm:pt>
    <dgm:pt modelId="{80A9480C-0CDD-4BC9-A8D1-CD237201D6C9}" type="parTrans" cxnId="{8DFA0A84-90B6-4682-B899-5251E791C211}">
      <dgm:prSet/>
      <dgm:spPr/>
      <dgm:t>
        <a:bodyPr/>
        <a:lstStyle/>
        <a:p>
          <a:endParaRPr lang="es-ES" sz="1600"/>
        </a:p>
      </dgm:t>
    </dgm:pt>
    <dgm:pt modelId="{C6192856-0A45-4580-95A0-8C5A074F10BA}" type="sibTrans" cxnId="{8DFA0A84-90B6-4682-B899-5251E791C211}">
      <dgm:prSet/>
      <dgm:spPr/>
      <dgm:t>
        <a:bodyPr/>
        <a:lstStyle/>
        <a:p>
          <a:endParaRPr lang="es-ES" sz="1600"/>
        </a:p>
      </dgm:t>
    </dgm:pt>
    <dgm:pt modelId="{81BFCC4B-E463-4B5D-BFCD-72D95EAF85CD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dirty="0"/>
            <a:t>Lluvia de ideas</a:t>
          </a:r>
        </a:p>
      </dgm:t>
    </dgm:pt>
    <dgm:pt modelId="{8677EA73-7F5F-49FF-ACAE-4C61C385BFFF}" type="parTrans" cxnId="{D4FA5A92-3598-4739-B070-E154D738FBF8}">
      <dgm:prSet/>
      <dgm:spPr/>
      <dgm:t>
        <a:bodyPr/>
        <a:lstStyle/>
        <a:p>
          <a:endParaRPr lang="es-ES" sz="1600"/>
        </a:p>
      </dgm:t>
    </dgm:pt>
    <dgm:pt modelId="{E5DF9737-D2E0-43D2-94AF-B73DF27C1561}" type="sibTrans" cxnId="{D4FA5A92-3598-4739-B070-E154D738FBF8}">
      <dgm:prSet/>
      <dgm:spPr/>
      <dgm:t>
        <a:bodyPr/>
        <a:lstStyle/>
        <a:p>
          <a:endParaRPr lang="es-ES" sz="1600"/>
        </a:p>
      </dgm:t>
    </dgm:pt>
    <dgm:pt modelId="{3DC7463C-53D6-4F1B-83C7-686E4D434A29}" type="pres">
      <dgm:prSet presAssocID="{E16B04E3-6A20-4324-B656-158AC61B9655}" presName="Name0" presStyleCnt="0">
        <dgm:presLayoutVars>
          <dgm:dir/>
          <dgm:animLvl val="lvl"/>
          <dgm:resizeHandles val="exact"/>
        </dgm:presLayoutVars>
      </dgm:prSet>
      <dgm:spPr/>
    </dgm:pt>
    <dgm:pt modelId="{06BB3CAE-7A8F-4109-938A-6977E11118BF}" type="pres">
      <dgm:prSet presAssocID="{2736B202-6231-4898-AF12-E1743112152A}" presName="linNode" presStyleCnt="0"/>
      <dgm:spPr/>
    </dgm:pt>
    <dgm:pt modelId="{3A918000-999F-4AD5-9001-072B8D296F48}" type="pres">
      <dgm:prSet presAssocID="{2736B202-6231-4898-AF12-E1743112152A}" presName="parentText" presStyleLbl="node1" presStyleIdx="0" presStyleCnt="2" custLinFactNeighborY="-87744">
        <dgm:presLayoutVars>
          <dgm:chMax val="1"/>
          <dgm:bulletEnabled val="1"/>
        </dgm:presLayoutVars>
      </dgm:prSet>
      <dgm:spPr/>
    </dgm:pt>
    <dgm:pt modelId="{F75393DA-5D63-401A-A988-4AD768C102BC}" type="pres">
      <dgm:prSet presAssocID="{2736B202-6231-4898-AF12-E1743112152A}" presName="descendantText" presStyleLbl="alignAccFollowNode1" presStyleIdx="0" presStyleCnt="2" custLinFactNeighborX="-2684" custLinFactNeighborY="-47478">
        <dgm:presLayoutVars>
          <dgm:bulletEnabled val="1"/>
        </dgm:presLayoutVars>
      </dgm:prSet>
      <dgm:spPr/>
    </dgm:pt>
    <dgm:pt modelId="{BC48BBC6-D31B-42E6-85C5-F169DEE878AF}" type="pres">
      <dgm:prSet presAssocID="{F33FBD80-ACF5-4EF8-8964-BADE861A090C}" presName="sp" presStyleCnt="0"/>
      <dgm:spPr/>
    </dgm:pt>
    <dgm:pt modelId="{59C3462A-E63E-44F1-9076-C95ECAF279F7}" type="pres">
      <dgm:prSet presAssocID="{BFFCDD42-0B4F-4C17-B1C1-9269F28D04CC}" presName="linNode" presStyleCnt="0"/>
      <dgm:spPr/>
    </dgm:pt>
    <dgm:pt modelId="{38438088-9BEB-4ED1-B6E9-B9A2D41DCDFC}" type="pres">
      <dgm:prSet presAssocID="{BFFCDD42-0B4F-4C17-B1C1-9269F28D04C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3880490-1C00-4CB5-B60B-01097D117701}" type="pres">
      <dgm:prSet presAssocID="{BFFCDD42-0B4F-4C17-B1C1-9269F28D04C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F20E505-EDF7-43A4-9480-F9D7A1E7220E}" type="presOf" srcId="{566F0339-BA88-4CF3-A471-6276AC09F39B}" destId="{F75393DA-5D63-401A-A988-4AD768C102BC}" srcOrd="0" destOrd="3" presId="urn:microsoft.com/office/officeart/2005/8/layout/vList5"/>
    <dgm:cxn modelId="{9DC4310A-24CB-4EA9-BAE2-DBFD035D453C}" srcId="{BFFCDD42-0B4F-4C17-B1C1-9269F28D04CC}" destId="{BEB2F890-4386-4CC8-B6D9-8A63C7F3A1C9}" srcOrd="0" destOrd="0" parTransId="{E7FF2C61-685D-4516-ABC7-350DB2AB6E2C}" sibTransId="{022F9461-DD21-46D5-A461-C91E333423CE}"/>
    <dgm:cxn modelId="{1461301E-2A99-4003-943C-3700C20DFD51}" type="presOf" srcId="{5B272E65-A3ED-4755-8CB6-4DC3A017C2E0}" destId="{F75393DA-5D63-401A-A988-4AD768C102BC}" srcOrd="0" destOrd="2" presId="urn:microsoft.com/office/officeart/2005/8/layout/vList5"/>
    <dgm:cxn modelId="{1DB8AC1F-9416-4968-88C2-1A5FDF0AA3BC}" type="presOf" srcId="{E16B04E3-6A20-4324-B656-158AC61B9655}" destId="{3DC7463C-53D6-4F1B-83C7-686E4D434A29}" srcOrd="0" destOrd="0" presId="urn:microsoft.com/office/officeart/2005/8/layout/vList5"/>
    <dgm:cxn modelId="{9A08203D-8DF7-48FD-9B7D-16BC68940BD3}" type="presOf" srcId="{BFFCDD42-0B4F-4C17-B1C1-9269F28D04CC}" destId="{38438088-9BEB-4ED1-B6E9-B9A2D41DCDFC}" srcOrd="0" destOrd="0" presId="urn:microsoft.com/office/officeart/2005/8/layout/vList5"/>
    <dgm:cxn modelId="{1F0C9D3D-92F9-4F9F-A685-D22302C5C376}" srcId="{2736B202-6231-4898-AF12-E1743112152A}" destId="{5B272E65-A3ED-4755-8CB6-4DC3A017C2E0}" srcOrd="2" destOrd="0" parTransId="{11CDDDA0-7133-4C8F-A4AC-21830BA3F9B6}" sibTransId="{2E19CA28-79C0-4B9D-A0AD-3C600CE3D0E3}"/>
    <dgm:cxn modelId="{214B9661-751D-4AD9-9BD1-13AD6C3751AA}" srcId="{2736B202-6231-4898-AF12-E1743112152A}" destId="{C1920709-450A-4F65-9A31-92104D7998CD}" srcOrd="0" destOrd="0" parTransId="{24A51F29-B712-4B22-B3D5-F1F35109DF34}" sibTransId="{4425D40C-ED5E-4F5D-B2DE-63D29E0A6B5B}"/>
    <dgm:cxn modelId="{38430447-D9C2-4252-A832-D4DF5083D9AB}" type="presOf" srcId="{D929C1C2-1496-4734-9E0B-2AF3DEC2246F}" destId="{F75393DA-5D63-401A-A988-4AD768C102BC}" srcOrd="0" destOrd="1" presId="urn:microsoft.com/office/officeart/2005/8/layout/vList5"/>
    <dgm:cxn modelId="{41C7006B-13C9-48CC-B743-7691559EF204}" srcId="{E16B04E3-6A20-4324-B656-158AC61B9655}" destId="{BFFCDD42-0B4F-4C17-B1C1-9269F28D04CC}" srcOrd="1" destOrd="0" parTransId="{1AB1546A-DD08-4101-BDC0-73553A4488A9}" sibTransId="{6AA863E9-6112-4F22-9746-A167F83673ED}"/>
    <dgm:cxn modelId="{E5F83D71-00E9-4EAF-BC4B-743B7A322025}" type="presOf" srcId="{BEB2F890-4386-4CC8-B6D9-8A63C7F3A1C9}" destId="{43880490-1C00-4CB5-B60B-01097D117701}" srcOrd="0" destOrd="0" presId="urn:microsoft.com/office/officeart/2005/8/layout/vList5"/>
    <dgm:cxn modelId="{83D8B671-53A3-42E5-8FA6-D5185EFFBB19}" type="presOf" srcId="{81BFCC4B-E463-4B5D-BFCD-72D95EAF85CD}" destId="{F75393DA-5D63-401A-A988-4AD768C102BC}" srcOrd="0" destOrd="4" presId="urn:microsoft.com/office/officeart/2005/8/layout/vList5"/>
    <dgm:cxn modelId="{CB120E82-8092-42B9-83A8-C1198B91C9EF}" srcId="{E16B04E3-6A20-4324-B656-158AC61B9655}" destId="{2736B202-6231-4898-AF12-E1743112152A}" srcOrd="0" destOrd="0" parTransId="{846EAD7B-E23A-4962-9F4B-A03F5963D2E9}" sibTransId="{F33FBD80-ACF5-4EF8-8964-BADE861A090C}"/>
    <dgm:cxn modelId="{8DFA0A84-90B6-4682-B899-5251E791C211}" srcId="{2736B202-6231-4898-AF12-E1743112152A}" destId="{566F0339-BA88-4CF3-A471-6276AC09F39B}" srcOrd="3" destOrd="0" parTransId="{80A9480C-0CDD-4BC9-A8D1-CD237201D6C9}" sibTransId="{C6192856-0A45-4580-95A0-8C5A074F10BA}"/>
    <dgm:cxn modelId="{D4FA5A92-3598-4739-B070-E154D738FBF8}" srcId="{2736B202-6231-4898-AF12-E1743112152A}" destId="{81BFCC4B-E463-4B5D-BFCD-72D95EAF85CD}" srcOrd="4" destOrd="0" parTransId="{8677EA73-7F5F-49FF-ACAE-4C61C385BFFF}" sibTransId="{E5DF9737-D2E0-43D2-94AF-B73DF27C1561}"/>
    <dgm:cxn modelId="{3792A395-A629-412F-BD4B-F920658FEEBA}" srcId="{2736B202-6231-4898-AF12-E1743112152A}" destId="{D929C1C2-1496-4734-9E0B-2AF3DEC2246F}" srcOrd="1" destOrd="0" parTransId="{EA573AF3-C862-4B97-B45C-96B7D0AEC284}" sibTransId="{973AEDBF-BCDC-4E2A-ABAA-45B1371182B4}"/>
    <dgm:cxn modelId="{9B1201BF-1599-41C5-ACF2-B3F3C9F373AC}" type="presOf" srcId="{2736B202-6231-4898-AF12-E1743112152A}" destId="{3A918000-999F-4AD5-9001-072B8D296F48}" srcOrd="0" destOrd="0" presId="urn:microsoft.com/office/officeart/2005/8/layout/vList5"/>
    <dgm:cxn modelId="{2A1C2EDB-F3BF-4DE0-867C-92EF2924D30A}" type="presOf" srcId="{C1920709-450A-4F65-9A31-92104D7998CD}" destId="{F75393DA-5D63-401A-A988-4AD768C102BC}" srcOrd="0" destOrd="0" presId="urn:microsoft.com/office/officeart/2005/8/layout/vList5"/>
    <dgm:cxn modelId="{68ACAA2D-A357-465F-980C-D1A24C38C850}" type="presParOf" srcId="{3DC7463C-53D6-4F1B-83C7-686E4D434A29}" destId="{06BB3CAE-7A8F-4109-938A-6977E11118BF}" srcOrd="0" destOrd="0" presId="urn:microsoft.com/office/officeart/2005/8/layout/vList5"/>
    <dgm:cxn modelId="{6796355B-1759-4F63-AFD9-37C1B5C55A46}" type="presParOf" srcId="{06BB3CAE-7A8F-4109-938A-6977E11118BF}" destId="{3A918000-999F-4AD5-9001-072B8D296F48}" srcOrd="0" destOrd="0" presId="urn:microsoft.com/office/officeart/2005/8/layout/vList5"/>
    <dgm:cxn modelId="{438D2619-8A52-4DEF-98F5-BF61BA88E67F}" type="presParOf" srcId="{06BB3CAE-7A8F-4109-938A-6977E11118BF}" destId="{F75393DA-5D63-401A-A988-4AD768C102BC}" srcOrd="1" destOrd="0" presId="urn:microsoft.com/office/officeart/2005/8/layout/vList5"/>
    <dgm:cxn modelId="{CD63E271-B287-44D9-8DC5-1A8C8FF16637}" type="presParOf" srcId="{3DC7463C-53D6-4F1B-83C7-686E4D434A29}" destId="{BC48BBC6-D31B-42E6-85C5-F169DEE878AF}" srcOrd="1" destOrd="0" presId="urn:microsoft.com/office/officeart/2005/8/layout/vList5"/>
    <dgm:cxn modelId="{10A40D81-7116-40C5-9827-51002A6E7582}" type="presParOf" srcId="{3DC7463C-53D6-4F1B-83C7-686E4D434A29}" destId="{59C3462A-E63E-44F1-9076-C95ECAF279F7}" srcOrd="2" destOrd="0" presId="urn:microsoft.com/office/officeart/2005/8/layout/vList5"/>
    <dgm:cxn modelId="{4FFB5EF1-146A-4C15-96C5-E4CF8EBB8067}" type="presParOf" srcId="{59C3462A-E63E-44F1-9076-C95ECAF279F7}" destId="{38438088-9BEB-4ED1-B6E9-B9A2D41DCDFC}" srcOrd="0" destOrd="0" presId="urn:microsoft.com/office/officeart/2005/8/layout/vList5"/>
    <dgm:cxn modelId="{40CBDABF-920F-4984-8636-E298B120EEAB}" type="presParOf" srcId="{59C3462A-E63E-44F1-9076-C95ECAF279F7}" destId="{43880490-1C00-4CB5-B60B-01097D1177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BFD1C3-D0C5-46D6-9542-34C1B07D3D2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87776C-0994-452E-99E8-59B3C847CAD4}">
      <dgm:prSet/>
      <dgm:spPr/>
      <dgm:t>
        <a:bodyPr/>
        <a:lstStyle/>
        <a:p>
          <a:pPr rtl="0"/>
          <a:r>
            <a:rPr lang="es-ES" b="1" i="0"/>
            <a:t>“JÓVENES AL CENTRO”</a:t>
          </a:r>
          <a:endParaRPr lang="en-US"/>
        </a:p>
      </dgm:t>
    </dgm:pt>
    <dgm:pt modelId="{5C5BC361-206D-4C4D-94B7-2F5E6674BB28}" type="parTrans" cxnId="{6100DB2E-9CEB-4F33-8ECF-3A6D47BA6A59}">
      <dgm:prSet/>
      <dgm:spPr/>
      <dgm:t>
        <a:bodyPr/>
        <a:lstStyle/>
        <a:p>
          <a:endParaRPr lang="es-ES"/>
        </a:p>
      </dgm:t>
    </dgm:pt>
    <dgm:pt modelId="{C9838366-2491-499C-9339-613B90BF6276}" type="sibTrans" cxnId="{6100DB2E-9CEB-4F33-8ECF-3A6D47BA6A59}">
      <dgm:prSet/>
      <dgm:spPr/>
      <dgm:t>
        <a:bodyPr/>
        <a:lstStyle/>
        <a:p>
          <a:endParaRPr lang="es-ES"/>
        </a:p>
      </dgm:t>
    </dgm:pt>
    <dgm:pt modelId="{64B58D13-0958-4632-874C-4C691B64C876}">
      <dgm:prSet/>
      <dgm:spPr/>
      <dgm:t>
        <a:bodyPr/>
        <a:lstStyle/>
        <a:p>
          <a:pPr rtl="0"/>
          <a:r>
            <a:rPr lang="es-ES" b="1" i="0" dirty="0"/>
            <a:t>EVENTOS DEPORTIVOS REGIONALES</a:t>
          </a:r>
          <a:endParaRPr lang="en-US" dirty="0"/>
        </a:p>
      </dgm:t>
    </dgm:pt>
    <dgm:pt modelId="{97316416-B91A-48A1-A2B6-3A08442BFCD8}" type="parTrans" cxnId="{8DE8B6FD-5591-4666-A03E-C656DB7F58E1}">
      <dgm:prSet/>
      <dgm:spPr/>
      <dgm:t>
        <a:bodyPr/>
        <a:lstStyle/>
        <a:p>
          <a:endParaRPr lang="es-ES"/>
        </a:p>
      </dgm:t>
    </dgm:pt>
    <dgm:pt modelId="{C1E57CD2-7915-4A55-9B07-B9C63EC68607}" type="sibTrans" cxnId="{8DE8B6FD-5591-4666-A03E-C656DB7F58E1}">
      <dgm:prSet/>
      <dgm:spPr/>
      <dgm:t>
        <a:bodyPr/>
        <a:lstStyle/>
        <a:p>
          <a:endParaRPr lang="es-ES"/>
        </a:p>
      </dgm:t>
    </dgm:pt>
    <dgm:pt modelId="{F8B89ABD-7AF3-40D4-8AA0-F5EE2E5EEA83}">
      <dgm:prSet/>
      <dgm:spPr/>
      <dgm:t>
        <a:bodyPr/>
        <a:lstStyle/>
        <a:p>
          <a:pPr rtl="0"/>
          <a:r>
            <a:rPr lang="es-MX" b="1" i="0"/>
            <a:t>SiATECCE</a:t>
          </a:r>
          <a:endParaRPr lang="en-US"/>
        </a:p>
      </dgm:t>
    </dgm:pt>
    <dgm:pt modelId="{092775F2-E30B-4ACC-84C8-A1BC0B3AAC90}" type="parTrans" cxnId="{5977EF0D-51A3-485A-9404-5B8F66FD483B}">
      <dgm:prSet/>
      <dgm:spPr/>
      <dgm:t>
        <a:bodyPr/>
        <a:lstStyle/>
        <a:p>
          <a:endParaRPr lang="es-ES"/>
        </a:p>
      </dgm:t>
    </dgm:pt>
    <dgm:pt modelId="{E34A8F27-D0A0-4D1E-9F45-676C0A41519E}" type="sibTrans" cxnId="{5977EF0D-51A3-485A-9404-5B8F66FD483B}">
      <dgm:prSet/>
      <dgm:spPr/>
      <dgm:t>
        <a:bodyPr/>
        <a:lstStyle/>
        <a:p>
          <a:endParaRPr lang="es-ES"/>
        </a:p>
      </dgm:t>
    </dgm:pt>
    <dgm:pt modelId="{41A1D89B-8817-462D-B7DD-B28732E9C089}">
      <dgm:prSet/>
      <dgm:spPr/>
      <dgm:t>
        <a:bodyPr/>
        <a:lstStyle/>
        <a:p>
          <a:pPr rtl="0"/>
          <a:r>
            <a:rPr lang="es-MX" b="1" i="0"/>
            <a:t>Educación Sostenible: En acción para la protección de la Madre Tierra</a:t>
          </a:r>
          <a:endParaRPr lang="en-US"/>
        </a:p>
      </dgm:t>
    </dgm:pt>
    <dgm:pt modelId="{53861DB8-077C-4D3B-9843-D66A9AE71349}" type="parTrans" cxnId="{3D95C350-26DC-4B78-B664-03C55E21B37A}">
      <dgm:prSet/>
      <dgm:spPr/>
      <dgm:t>
        <a:bodyPr/>
        <a:lstStyle/>
        <a:p>
          <a:endParaRPr lang="es-ES"/>
        </a:p>
      </dgm:t>
    </dgm:pt>
    <dgm:pt modelId="{130A2853-477C-4F8B-AD01-6E23BA554A6A}" type="sibTrans" cxnId="{3D95C350-26DC-4B78-B664-03C55E21B37A}">
      <dgm:prSet/>
      <dgm:spPr/>
      <dgm:t>
        <a:bodyPr/>
        <a:lstStyle/>
        <a:p>
          <a:endParaRPr lang="es-ES"/>
        </a:p>
      </dgm:t>
    </dgm:pt>
    <dgm:pt modelId="{51E2FE6F-A090-4912-AF1A-AA7FBDC3BC56}">
      <dgm:prSet/>
      <dgm:spPr/>
      <dgm:t>
        <a:bodyPr/>
        <a:lstStyle/>
        <a:p>
          <a:pPr rtl="0"/>
          <a:r>
            <a:rPr lang="es-ES" b="1" i="0"/>
            <a:t>PREVENCIÓN DEL MALTRATO ESCOLAR, LA VIOLENCIA ESCOLAR Y DE GÉNERO</a:t>
          </a:r>
          <a:endParaRPr lang="en-US"/>
        </a:p>
      </dgm:t>
    </dgm:pt>
    <dgm:pt modelId="{EFA103C3-40E8-40DF-92AB-0DB95AE8C3A0}" type="parTrans" cxnId="{551179FB-E856-49A0-90A7-A9005B05EF0B}">
      <dgm:prSet/>
      <dgm:spPr/>
      <dgm:t>
        <a:bodyPr/>
        <a:lstStyle/>
        <a:p>
          <a:endParaRPr lang="es-ES"/>
        </a:p>
      </dgm:t>
    </dgm:pt>
    <dgm:pt modelId="{0DB36A41-5DF4-4028-B032-BE7CF7C9DF05}" type="sibTrans" cxnId="{551179FB-E856-49A0-90A7-A9005B05EF0B}">
      <dgm:prSet/>
      <dgm:spPr/>
      <dgm:t>
        <a:bodyPr/>
        <a:lstStyle/>
        <a:p>
          <a:endParaRPr lang="es-ES"/>
        </a:p>
      </dgm:t>
    </dgm:pt>
    <dgm:pt modelId="{78D80DF8-8636-4986-BF0E-FFB9113F89D7}">
      <dgm:prSet/>
      <dgm:spPr/>
      <dgm:t>
        <a:bodyPr/>
        <a:lstStyle/>
        <a:p>
          <a:pPr rtl="0"/>
          <a:r>
            <a:rPr lang="en-US" dirty="0"/>
            <a:t>MS TEAMS</a:t>
          </a:r>
        </a:p>
      </dgm:t>
    </dgm:pt>
    <dgm:pt modelId="{01BF1644-6218-4401-9A6A-97F8F416BDD8}" type="parTrans" cxnId="{E42B038F-C5C2-4C67-9970-2C1C799C7E4A}">
      <dgm:prSet/>
      <dgm:spPr/>
      <dgm:t>
        <a:bodyPr/>
        <a:lstStyle/>
        <a:p>
          <a:endParaRPr lang="es-ES"/>
        </a:p>
      </dgm:t>
    </dgm:pt>
    <dgm:pt modelId="{960CB462-7310-42D3-B5B9-F9DDD27B1B21}" type="sibTrans" cxnId="{E42B038F-C5C2-4C67-9970-2C1C799C7E4A}">
      <dgm:prSet/>
      <dgm:spPr/>
      <dgm:t>
        <a:bodyPr/>
        <a:lstStyle/>
        <a:p>
          <a:endParaRPr lang="es-ES"/>
        </a:p>
      </dgm:t>
    </dgm:pt>
    <dgm:pt modelId="{82F0B56E-8E12-4D49-A538-94EBA95CD0CD}">
      <dgm:prSet/>
      <dgm:spPr/>
      <dgm:t>
        <a:bodyPr/>
        <a:lstStyle/>
        <a:p>
          <a:pPr rtl="0"/>
          <a:r>
            <a:rPr lang="en-US" dirty="0"/>
            <a:t>FORMULARIOS</a:t>
          </a:r>
        </a:p>
      </dgm:t>
    </dgm:pt>
    <dgm:pt modelId="{EBADED0F-8103-4605-8D3C-400AA0C2B1D9}" type="parTrans" cxnId="{EBF0EA40-92D7-4A4C-9ED9-F78906B2EC2D}">
      <dgm:prSet/>
      <dgm:spPr/>
      <dgm:t>
        <a:bodyPr/>
        <a:lstStyle/>
        <a:p>
          <a:endParaRPr lang="es-ES"/>
        </a:p>
      </dgm:t>
    </dgm:pt>
    <dgm:pt modelId="{F89DD49B-C66B-458F-A997-BFF0B4C1ACD1}" type="sibTrans" cxnId="{EBF0EA40-92D7-4A4C-9ED9-F78906B2EC2D}">
      <dgm:prSet/>
      <dgm:spPr/>
      <dgm:t>
        <a:bodyPr/>
        <a:lstStyle/>
        <a:p>
          <a:endParaRPr lang="es-ES"/>
        </a:p>
      </dgm:t>
    </dgm:pt>
    <dgm:pt modelId="{DD7FB8BB-24AC-4AD3-98EE-5F17B0D1603A}" type="pres">
      <dgm:prSet presAssocID="{7FBFD1C3-D0C5-46D6-9542-34C1B07D3D2B}" presName="Name0" presStyleCnt="0">
        <dgm:presLayoutVars>
          <dgm:dir/>
          <dgm:resizeHandles/>
        </dgm:presLayoutVars>
      </dgm:prSet>
      <dgm:spPr/>
    </dgm:pt>
    <dgm:pt modelId="{AFC8B8AC-4561-4DBC-A9AA-6D544F4A3225}" type="pres">
      <dgm:prSet presAssocID="{7387776C-0994-452E-99E8-59B3C847CAD4}" presName="compNode" presStyleCnt="0"/>
      <dgm:spPr/>
    </dgm:pt>
    <dgm:pt modelId="{D67767D7-EF4F-471D-AFA6-7440FE172A4A}" type="pres">
      <dgm:prSet presAssocID="{7387776C-0994-452E-99E8-59B3C847CAD4}" presName="dummyConnPt" presStyleCnt="0"/>
      <dgm:spPr/>
    </dgm:pt>
    <dgm:pt modelId="{1ADBB274-2330-4424-9D77-9CA2A344CA71}" type="pres">
      <dgm:prSet presAssocID="{7387776C-0994-452E-99E8-59B3C847CAD4}" presName="node" presStyleLbl="node1" presStyleIdx="0" presStyleCnt="7">
        <dgm:presLayoutVars>
          <dgm:bulletEnabled val="1"/>
        </dgm:presLayoutVars>
      </dgm:prSet>
      <dgm:spPr/>
    </dgm:pt>
    <dgm:pt modelId="{7050EC76-0F88-4F00-AFF8-2A76A5069272}" type="pres">
      <dgm:prSet presAssocID="{C9838366-2491-499C-9339-613B90BF6276}" presName="sibTrans" presStyleLbl="bgSibTrans2D1" presStyleIdx="0" presStyleCnt="6"/>
      <dgm:spPr/>
    </dgm:pt>
    <dgm:pt modelId="{53255E3E-7A24-4C33-9629-8EC7B56199CE}" type="pres">
      <dgm:prSet presAssocID="{64B58D13-0958-4632-874C-4C691B64C876}" presName="compNode" presStyleCnt="0"/>
      <dgm:spPr/>
    </dgm:pt>
    <dgm:pt modelId="{A9341232-27B4-4147-94C0-F79EF33CD96C}" type="pres">
      <dgm:prSet presAssocID="{64B58D13-0958-4632-874C-4C691B64C876}" presName="dummyConnPt" presStyleCnt="0"/>
      <dgm:spPr/>
    </dgm:pt>
    <dgm:pt modelId="{9EB53ACA-A565-4837-9F51-B213694C8366}" type="pres">
      <dgm:prSet presAssocID="{64B58D13-0958-4632-874C-4C691B64C876}" presName="node" presStyleLbl="node1" presStyleIdx="1" presStyleCnt="7">
        <dgm:presLayoutVars>
          <dgm:bulletEnabled val="1"/>
        </dgm:presLayoutVars>
      </dgm:prSet>
      <dgm:spPr/>
    </dgm:pt>
    <dgm:pt modelId="{2BF61627-CF69-4591-B8D5-A6A25FC35CCC}" type="pres">
      <dgm:prSet presAssocID="{C1E57CD2-7915-4A55-9B07-B9C63EC68607}" presName="sibTrans" presStyleLbl="bgSibTrans2D1" presStyleIdx="1" presStyleCnt="6"/>
      <dgm:spPr/>
    </dgm:pt>
    <dgm:pt modelId="{5716B4A8-5625-4F01-A0EE-60EC845DF063}" type="pres">
      <dgm:prSet presAssocID="{82F0B56E-8E12-4D49-A538-94EBA95CD0CD}" presName="compNode" presStyleCnt="0"/>
      <dgm:spPr/>
    </dgm:pt>
    <dgm:pt modelId="{1A94C79B-ED0D-4635-BBBD-4AB61103C9CB}" type="pres">
      <dgm:prSet presAssocID="{82F0B56E-8E12-4D49-A538-94EBA95CD0CD}" presName="dummyConnPt" presStyleCnt="0"/>
      <dgm:spPr/>
    </dgm:pt>
    <dgm:pt modelId="{51ACE190-1569-4086-97DF-778CDC054B44}" type="pres">
      <dgm:prSet presAssocID="{82F0B56E-8E12-4D49-A538-94EBA95CD0CD}" presName="node" presStyleLbl="node1" presStyleIdx="2" presStyleCnt="7">
        <dgm:presLayoutVars>
          <dgm:bulletEnabled val="1"/>
        </dgm:presLayoutVars>
      </dgm:prSet>
      <dgm:spPr/>
    </dgm:pt>
    <dgm:pt modelId="{816BF2FD-ECC1-466C-84A0-503F722D798E}" type="pres">
      <dgm:prSet presAssocID="{F89DD49B-C66B-458F-A997-BFF0B4C1ACD1}" presName="sibTrans" presStyleLbl="bgSibTrans2D1" presStyleIdx="2" presStyleCnt="6"/>
      <dgm:spPr/>
    </dgm:pt>
    <dgm:pt modelId="{24E66ED8-F246-4314-8437-A700CF0D7FB2}" type="pres">
      <dgm:prSet presAssocID="{78D80DF8-8636-4986-BF0E-FFB9113F89D7}" presName="compNode" presStyleCnt="0"/>
      <dgm:spPr/>
    </dgm:pt>
    <dgm:pt modelId="{5F284CEF-225A-431C-89F4-AFF4BD79E7BB}" type="pres">
      <dgm:prSet presAssocID="{78D80DF8-8636-4986-BF0E-FFB9113F89D7}" presName="dummyConnPt" presStyleCnt="0"/>
      <dgm:spPr/>
    </dgm:pt>
    <dgm:pt modelId="{26B5C3A5-9503-4C39-8794-750C7B55105B}" type="pres">
      <dgm:prSet presAssocID="{78D80DF8-8636-4986-BF0E-FFB9113F89D7}" presName="node" presStyleLbl="node1" presStyleIdx="3" presStyleCnt="7">
        <dgm:presLayoutVars>
          <dgm:bulletEnabled val="1"/>
        </dgm:presLayoutVars>
      </dgm:prSet>
      <dgm:spPr/>
    </dgm:pt>
    <dgm:pt modelId="{880B049F-6DA8-4EE2-A33D-EB7ADDC00B95}" type="pres">
      <dgm:prSet presAssocID="{960CB462-7310-42D3-B5B9-F9DDD27B1B21}" presName="sibTrans" presStyleLbl="bgSibTrans2D1" presStyleIdx="3" presStyleCnt="6"/>
      <dgm:spPr/>
    </dgm:pt>
    <dgm:pt modelId="{F9F4299F-D990-427D-8C3D-0A8925CAA949}" type="pres">
      <dgm:prSet presAssocID="{F8B89ABD-7AF3-40D4-8AA0-F5EE2E5EEA83}" presName="compNode" presStyleCnt="0"/>
      <dgm:spPr/>
    </dgm:pt>
    <dgm:pt modelId="{A43834F3-4C3E-4F92-9772-22B368BC3213}" type="pres">
      <dgm:prSet presAssocID="{F8B89ABD-7AF3-40D4-8AA0-F5EE2E5EEA83}" presName="dummyConnPt" presStyleCnt="0"/>
      <dgm:spPr/>
    </dgm:pt>
    <dgm:pt modelId="{68C2241E-BF37-4C8F-8542-006D5AB2C0F4}" type="pres">
      <dgm:prSet presAssocID="{F8B89ABD-7AF3-40D4-8AA0-F5EE2E5EEA83}" presName="node" presStyleLbl="node1" presStyleIdx="4" presStyleCnt="7">
        <dgm:presLayoutVars>
          <dgm:bulletEnabled val="1"/>
        </dgm:presLayoutVars>
      </dgm:prSet>
      <dgm:spPr/>
    </dgm:pt>
    <dgm:pt modelId="{F8D95BCD-57B3-48D8-B00B-8A358B0CCAAE}" type="pres">
      <dgm:prSet presAssocID="{E34A8F27-D0A0-4D1E-9F45-676C0A41519E}" presName="sibTrans" presStyleLbl="bgSibTrans2D1" presStyleIdx="4" presStyleCnt="6"/>
      <dgm:spPr/>
    </dgm:pt>
    <dgm:pt modelId="{8402CB95-0E50-4C43-93A2-3DD88C3AA82A}" type="pres">
      <dgm:prSet presAssocID="{41A1D89B-8817-462D-B7DD-B28732E9C089}" presName="compNode" presStyleCnt="0"/>
      <dgm:spPr/>
    </dgm:pt>
    <dgm:pt modelId="{5B6D2EC5-D621-4787-BD54-99BD7BA7D33A}" type="pres">
      <dgm:prSet presAssocID="{41A1D89B-8817-462D-B7DD-B28732E9C089}" presName="dummyConnPt" presStyleCnt="0"/>
      <dgm:spPr/>
    </dgm:pt>
    <dgm:pt modelId="{EE6560A4-1AA5-4C34-AC37-BE908EF23868}" type="pres">
      <dgm:prSet presAssocID="{41A1D89B-8817-462D-B7DD-B28732E9C089}" presName="node" presStyleLbl="node1" presStyleIdx="5" presStyleCnt="7">
        <dgm:presLayoutVars>
          <dgm:bulletEnabled val="1"/>
        </dgm:presLayoutVars>
      </dgm:prSet>
      <dgm:spPr/>
    </dgm:pt>
    <dgm:pt modelId="{39B1F493-6121-4611-B1C6-B1C9E39A8C69}" type="pres">
      <dgm:prSet presAssocID="{130A2853-477C-4F8B-AD01-6E23BA554A6A}" presName="sibTrans" presStyleLbl="bgSibTrans2D1" presStyleIdx="5" presStyleCnt="6"/>
      <dgm:spPr/>
    </dgm:pt>
    <dgm:pt modelId="{5D328A3C-5509-44CC-9743-5AB9E74C225C}" type="pres">
      <dgm:prSet presAssocID="{51E2FE6F-A090-4912-AF1A-AA7FBDC3BC56}" presName="compNode" presStyleCnt="0"/>
      <dgm:spPr/>
    </dgm:pt>
    <dgm:pt modelId="{2A3572EE-75B8-4CB0-B31C-7F709F6EA442}" type="pres">
      <dgm:prSet presAssocID="{51E2FE6F-A090-4912-AF1A-AA7FBDC3BC56}" presName="dummyConnPt" presStyleCnt="0"/>
      <dgm:spPr/>
    </dgm:pt>
    <dgm:pt modelId="{CFACE8C3-9A02-44D7-9BBC-CCEFC8B30463}" type="pres">
      <dgm:prSet presAssocID="{51E2FE6F-A090-4912-AF1A-AA7FBDC3BC56}" presName="node" presStyleLbl="node1" presStyleIdx="6" presStyleCnt="7">
        <dgm:presLayoutVars>
          <dgm:bulletEnabled val="1"/>
        </dgm:presLayoutVars>
      </dgm:prSet>
      <dgm:spPr/>
    </dgm:pt>
  </dgm:ptLst>
  <dgm:cxnLst>
    <dgm:cxn modelId="{5977EF0D-51A3-485A-9404-5B8F66FD483B}" srcId="{7FBFD1C3-D0C5-46D6-9542-34C1B07D3D2B}" destId="{F8B89ABD-7AF3-40D4-8AA0-F5EE2E5EEA83}" srcOrd="4" destOrd="0" parTransId="{092775F2-E30B-4ACC-84C8-A1BC0B3AAC90}" sibTransId="{E34A8F27-D0A0-4D1E-9F45-676C0A41519E}"/>
    <dgm:cxn modelId="{3A18790E-A899-4C47-8042-C2DD83C8F5C9}" type="presOf" srcId="{82F0B56E-8E12-4D49-A538-94EBA95CD0CD}" destId="{51ACE190-1569-4086-97DF-778CDC054B44}" srcOrd="0" destOrd="0" presId="urn:microsoft.com/office/officeart/2005/8/layout/bProcess4"/>
    <dgm:cxn modelId="{73487415-FA06-4157-99B0-CF99D862E464}" type="presOf" srcId="{F8B89ABD-7AF3-40D4-8AA0-F5EE2E5EEA83}" destId="{68C2241E-BF37-4C8F-8542-006D5AB2C0F4}" srcOrd="0" destOrd="0" presId="urn:microsoft.com/office/officeart/2005/8/layout/bProcess4"/>
    <dgm:cxn modelId="{6100DB2E-9CEB-4F33-8ECF-3A6D47BA6A59}" srcId="{7FBFD1C3-D0C5-46D6-9542-34C1B07D3D2B}" destId="{7387776C-0994-452E-99E8-59B3C847CAD4}" srcOrd="0" destOrd="0" parTransId="{5C5BC361-206D-4C4D-94B7-2F5E6674BB28}" sibTransId="{C9838366-2491-499C-9339-613B90BF6276}"/>
    <dgm:cxn modelId="{ACBFA839-C454-48A1-B405-56B717C27E87}" type="presOf" srcId="{130A2853-477C-4F8B-AD01-6E23BA554A6A}" destId="{39B1F493-6121-4611-B1C6-B1C9E39A8C69}" srcOrd="0" destOrd="0" presId="urn:microsoft.com/office/officeart/2005/8/layout/bProcess4"/>
    <dgm:cxn modelId="{F3A75140-AEC7-4FBF-89A9-2B315B9257A5}" type="presOf" srcId="{7FBFD1C3-D0C5-46D6-9542-34C1B07D3D2B}" destId="{DD7FB8BB-24AC-4AD3-98EE-5F17B0D1603A}" srcOrd="0" destOrd="0" presId="urn:microsoft.com/office/officeart/2005/8/layout/bProcess4"/>
    <dgm:cxn modelId="{EBF0EA40-92D7-4A4C-9ED9-F78906B2EC2D}" srcId="{7FBFD1C3-D0C5-46D6-9542-34C1B07D3D2B}" destId="{82F0B56E-8E12-4D49-A538-94EBA95CD0CD}" srcOrd="2" destOrd="0" parTransId="{EBADED0F-8103-4605-8D3C-400AA0C2B1D9}" sibTransId="{F89DD49B-C66B-458F-A997-BFF0B4C1ACD1}"/>
    <dgm:cxn modelId="{F5025A5D-C647-4481-B24A-E227C3C205BD}" type="presOf" srcId="{E34A8F27-D0A0-4D1E-9F45-676C0A41519E}" destId="{F8D95BCD-57B3-48D8-B00B-8A358B0CCAAE}" srcOrd="0" destOrd="0" presId="urn:microsoft.com/office/officeart/2005/8/layout/bProcess4"/>
    <dgm:cxn modelId="{3D95C350-26DC-4B78-B664-03C55E21B37A}" srcId="{7FBFD1C3-D0C5-46D6-9542-34C1B07D3D2B}" destId="{41A1D89B-8817-462D-B7DD-B28732E9C089}" srcOrd="5" destOrd="0" parTransId="{53861DB8-077C-4D3B-9843-D66A9AE71349}" sibTransId="{130A2853-477C-4F8B-AD01-6E23BA554A6A}"/>
    <dgm:cxn modelId="{86181971-3BFE-4CF0-BAF5-262A17C9BFE9}" type="presOf" srcId="{41A1D89B-8817-462D-B7DD-B28732E9C089}" destId="{EE6560A4-1AA5-4C34-AC37-BE908EF23868}" srcOrd="0" destOrd="0" presId="urn:microsoft.com/office/officeart/2005/8/layout/bProcess4"/>
    <dgm:cxn modelId="{24B1B051-BAFF-4E27-8530-C2DE3358CE07}" type="presOf" srcId="{960CB462-7310-42D3-B5B9-F9DDD27B1B21}" destId="{880B049F-6DA8-4EE2-A33D-EB7ADDC00B95}" srcOrd="0" destOrd="0" presId="urn:microsoft.com/office/officeart/2005/8/layout/bProcess4"/>
    <dgm:cxn modelId="{D1D3AA73-6DA6-4B81-8654-ED0F4112E8D7}" type="presOf" srcId="{C1E57CD2-7915-4A55-9B07-B9C63EC68607}" destId="{2BF61627-CF69-4591-B8D5-A6A25FC35CCC}" srcOrd="0" destOrd="0" presId="urn:microsoft.com/office/officeart/2005/8/layout/bProcess4"/>
    <dgm:cxn modelId="{E42B038F-C5C2-4C67-9970-2C1C799C7E4A}" srcId="{7FBFD1C3-D0C5-46D6-9542-34C1B07D3D2B}" destId="{78D80DF8-8636-4986-BF0E-FFB9113F89D7}" srcOrd="3" destOrd="0" parTransId="{01BF1644-6218-4401-9A6A-97F8F416BDD8}" sibTransId="{960CB462-7310-42D3-B5B9-F9DDD27B1B21}"/>
    <dgm:cxn modelId="{5E1C15B8-B9E6-4B2F-9578-42CA8E9EE599}" type="presOf" srcId="{F89DD49B-C66B-458F-A997-BFF0B4C1ACD1}" destId="{816BF2FD-ECC1-466C-84A0-503F722D798E}" srcOrd="0" destOrd="0" presId="urn:microsoft.com/office/officeart/2005/8/layout/bProcess4"/>
    <dgm:cxn modelId="{A32463C4-4956-41B4-852E-134E1282909D}" type="presOf" srcId="{64B58D13-0958-4632-874C-4C691B64C876}" destId="{9EB53ACA-A565-4837-9F51-B213694C8366}" srcOrd="0" destOrd="0" presId="urn:microsoft.com/office/officeart/2005/8/layout/bProcess4"/>
    <dgm:cxn modelId="{C8B646DE-8FB0-402A-80D9-BD0C494B56EC}" type="presOf" srcId="{7387776C-0994-452E-99E8-59B3C847CAD4}" destId="{1ADBB274-2330-4424-9D77-9CA2A344CA71}" srcOrd="0" destOrd="0" presId="urn:microsoft.com/office/officeart/2005/8/layout/bProcess4"/>
    <dgm:cxn modelId="{9AB458E6-6AD2-4BCA-9AD6-C6C1CAA134D6}" type="presOf" srcId="{C9838366-2491-499C-9339-613B90BF6276}" destId="{7050EC76-0F88-4F00-AFF8-2A76A5069272}" srcOrd="0" destOrd="0" presId="urn:microsoft.com/office/officeart/2005/8/layout/bProcess4"/>
    <dgm:cxn modelId="{8E8A45F7-AA0D-4BFA-8890-3BDE9FE7576A}" type="presOf" srcId="{51E2FE6F-A090-4912-AF1A-AA7FBDC3BC56}" destId="{CFACE8C3-9A02-44D7-9BBC-CCEFC8B30463}" srcOrd="0" destOrd="0" presId="urn:microsoft.com/office/officeart/2005/8/layout/bProcess4"/>
    <dgm:cxn modelId="{551179FB-E856-49A0-90A7-A9005B05EF0B}" srcId="{7FBFD1C3-D0C5-46D6-9542-34C1B07D3D2B}" destId="{51E2FE6F-A090-4912-AF1A-AA7FBDC3BC56}" srcOrd="6" destOrd="0" parTransId="{EFA103C3-40E8-40DF-92AB-0DB95AE8C3A0}" sibTransId="{0DB36A41-5DF4-4028-B032-BE7CF7C9DF05}"/>
    <dgm:cxn modelId="{8DE8B6FD-5591-4666-A03E-C656DB7F58E1}" srcId="{7FBFD1C3-D0C5-46D6-9542-34C1B07D3D2B}" destId="{64B58D13-0958-4632-874C-4C691B64C876}" srcOrd="1" destOrd="0" parTransId="{97316416-B91A-48A1-A2B6-3A08442BFCD8}" sibTransId="{C1E57CD2-7915-4A55-9B07-B9C63EC68607}"/>
    <dgm:cxn modelId="{A9D891FF-77B5-460F-A8D1-72A795AC9C59}" type="presOf" srcId="{78D80DF8-8636-4986-BF0E-FFB9113F89D7}" destId="{26B5C3A5-9503-4C39-8794-750C7B55105B}" srcOrd="0" destOrd="0" presId="urn:microsoft.com/office/officeart/2005/8/layout/bProcess4"/>
    <dgm:cxn modelId="{6EC3A2D2-0D59-4145-BF59-498C4F985651}" type="presParOf" srcId="{DD7FB8BB-24AC-4AD3-98EE-5F17B0D1603A}" destId="{AFC8B8AC-4561-4DBC-A9AA-6D544F4A3225}" srcOrd="0" destOrd="0" presId="urn:microsoft.com/office/officeart/2005/8/layout/bProcess4"/>
    <dgm:cxn modelId="{16E223F9-30B7-4AE6-8BF2-3223AC1FBE01}" type="presParOf" srcId="{AFC8B8AC-4561-4DBC-A9AA-6D544F4A3225}" destId="{D67767D7-EF4F-471D-AFA6-7440FE172A4A}" srcOrd="0" destOrd="0" presId="urn:microsoft.com/office/officeart/2005/8/layout/bProcess4"/>
    <dgm:cxn modelId="{ED6B6377-E8C1-4659-9900-49DB4BAF34ED}" type="presParOf" srcId="{AFC8B8AC-4561-4DBC-A9AA-6D544F4A3225}" destId="{1ADBB274-2330-4424-9D77-9CA2A344CA71}" srcOrd="1" destOrd="0" presId="urn:microsoft.com/office/officeart/2005/8/layout/bProcess4"/>
    <dgm:cxn modelId="{88B66689-ADD4-4A47-8CF7-137514F524FE}" type="presParOf" srcId="{DD7FB8BB-24AC-4AD3-98EE-5F17B0D1603A}" destId="{7050EC76-0F88-4F00-AFF8-2A76A5069272}" srcOrd="1" destOrd="0" presId="urn:microsoft.com/office/officeart/2005/8/layout/bProcess4"/>
    <dgm:cxn modelId="{3C210F00-07C4-482B-BC4A-FE88D5CBBF19}" type="presParOf" srcId="{DD7FB8BB-24AC-4AD3-98EE-5F17B0D1603A}" destId="{53255E3E-7A24-4C33-9629-8EC7B56199CE}" srcOrd="2" destOrd="0" presId="urn:microsoft.com/office/officeart/2005/8/layout/bProcess4"/>
    <dgm:cxn modelId="{AE0CA7A0-18E1-48B0-92AE-FC9C12355A08}" type="presParOf" srcId="{53255E3E-7A24-4C33-9629-8EC7B56199CE}" destId="{A9341232-27B4-4147-94C0-F79EF33CD96C}" srcOrd="0" destOrd="0" presId="urn:microsoft.com/office/officeart/2005/8/layout/bProcess4"/>
    <dgm:cxn modelId="{E19BB705-F5C7-4E84-BCFE-2BA57245518D}" type="presParOf" srcId="{53255E3E-7A24-4C33-9629-8EC7B56199CE}" destId="{9EB53ACA-A565-4837-9F51-B213694C8366}" srcOrd="1" destOrd="0" presId="urn:microsoft.com/office/officeart/2005/8/layout/bProcess4"/>
    <dgm:cxn modelId="{B9852D0B-9E55-4490-B553-B1F8F50D7701}" type="presParOf" srcId="{DD7FB8BB-24AC-4AD3-98EE-5F17B0D1603A}" destId="{2BF61627-CF69-4591-B8D5-A6A25FC35CCC}" srcOrd="3" destOrd="0" presId="urn:microsoft.com/office/officeart/2005/8/layout/bProcess4"/>
    <dgm:cxn modelId="{74B3783C-E8B0-4D8F-8D65-93083ED974A6}" type="presParOf" srcId="{DD7FB8BB-24AC-4AD3-98EE-5F17B0D1603A}" destId="{5716B4A8-5625-4F01-A0EE-60EC845DF063}" srcOrd="4" destOrd="0" presId="urn:microsoft.com/office/officeart/2005/8/layout/bProcess4"/>
    <dgm:cxn modelId="{26712D10-A62D-45AA-A89D-8C3EE46D9AE4}" type="presParOf" srcId="{5716B4A8-5625-4F01-A0EE-60EC845DF063}" destId="{1A94C79B-ED0D-4635-BBBD-4AB61103C9CB}" srcOrd="0" destOrd="0" presId="urn:microsoft.com/office/officeart/2005/8/layout/bProcess4"/>
    <dgm:cxn modelId="{575FA847-67D4-4912-B955-E34C1064B76C}" type="presParOf" srcId="{5716B4A8-5625-4F01-A0EE-60EC845DF063}" destId="{51ACE190-1569-4086-97DF-778CDC054B44}" srcOrd="1" destOrd="0" presId="urn:microsoft.com/office/officeart/2005/8/layout/bProcess4"/>
    <dgm:cxn modelId="{6CCB729E-E738-41A0-A8D7-1E99C1F7B96F}" type="presParOf" srcId="{DD7FB8BB-24AC-4AD3-98EE-5F17B0D1603A}" destId="{816BF2FD-ECC1-466C-84A0-503F722D798E}" srcOrd="5" destOrd="0" presId="urn:microsoft.com/office/officeart/2005/8/layout/bProcess4"/>
    <dgm:cxn modelId="{987DE65F-080B-4DA0-A622-9A51989BDAE1}" type="presParOf" srcId="{DD7FB8BB-24AC-4AD3-98EE-5F17B0D1603A}" destId="{24E66ED8-F246-4314-8437-A700CF0D7FB2}" srcOrd="6" destOrd="0" presId="urn:microsoft.com/office/officeart/2005/8/layout/bProcess4"/>
    <dgm:cxn modelId="{533D46E7-EED7-4E56-B234-C3BEAC6436F6}" type="presParOf" srcId="{24E66ED8-F246-4314-8437-A700CF0D7FB2}" destId="{5F284CEF-225A-431C-89F4-AFF4BD79E7BB}" srcOrd="0" destOrd="0" presId="urn:microsoft.com/office/officeart/2005/8/layout/bProcess4"/>
    <dgm:cxn modelId="{7831683D-879B-4413-9D5C-123CCF171ADB}" type="presParOf" srcId="{24E66ED8-F246-4314-8437-A700CF0D7FB2}" destId="{26B5C3A5-9503-4C39-8794-750C7B55105B}" srcOrd="1" destOrd="0" presId="urn:microsoft.com/office/officeart/2005/8/layout/bProcess4"/>
    <dgm:cxn modelId="{2064EE68-3112-44F8-B88B-A69ACF086D7D}" type="presParOf" srcId="{DD7FB8BB-24AC-4AD3-98EE-5F17B0D1603A}" destId="{880B049F-6DA8-4EE2-A33D-EB7ADDC00B95}" srcOrd="7" destOrd="0" presId="urn:microsoft.com/office/officeart/2005/8/layout/bProcess4"/>
    <dgm:cxn modelId="{3842843A-1B7B-4DFE-A328-FB186C27482C}" type="presParOf" srcId="{DD7FB8BB-24AC-4AD3-98EE-5F17B0D1603A}" destId="{F9F4299F-D990-427D-8C3D-0A8925CAA949}" srcOrd="8" destOrd="0" presId="urn:microsoft.com/office/officeart/2005/8/layout/bProcess4"/>
    <dgm:cxn modelId="{245FAC7B-5007-4165-9742-1FC9A32342DD}" type="presParOf" srcId="{F9F4299F-D990-427D-8C3D-0A8925CAA949}" destId="{A43834F3-4C3E-4F92-9772-22B368BC3213}" srcOrd="0" destOrd="0" presId="urn:microsoft.com/office/officeart/2005/8/layout/bProcess4"/>
    <dgm:cxn modelId="{46E5A945-8BE9-497A-85AF-99768F43AB58}" type="presParOf" srcId="{F9F4299F-D990-427D-8C3D-0A8925CAA949}" destId="{68C2241E-BF37-4C8F-8542-006D5AB2C0F4}" srcOrd="1" destOrd="0" presId="urn:microsoft.com/office/officeart/2005/8/layout/bProcess4"/>
    <dgm:cxn modelId="{87F44C9C-E7C3-4A3C-8783-410D4DCE7EC1}" type="presParOf" srcId="{DD7FB8BB-24AC-4AD3-98EE-5F17B0D1603A}" destId="{F8D95BCD-57B3-48D8-B00B-8A358B0CCAAE}" srcOrd="9" destOrd="0" presId="urn:microsoft.com/office/officeart/2005/8/layout/bProcess4"/>
    <dgm:cxn modelId="{AE5B6EEC-5F99-444A-9739-522F75F45F34}" type="presParOf" srcId="{DD7FB8BB-24AC-4AD3-98EE-5F17B0D1603A}" destId="{8402CB95-0E50-4C43-93A2-3DD88C3AA82A}" srcOrd="10" destOrd="0" presId="urn:microsoft.com/office/officeart/2005/8/layout/bProcess4"/>
    <dgm:cxn modelId="{80C9477F-8B84-45CF-A28F-9E81B63B8E33}" type="presParOf" srcId="{8402CB95-0E50-4C43-93A2-3DD88C3AA82A}" destId="{5B6D2EC5-D621-4787-BD54-99BD7BA7D33A}" srcOrd="0" destOrd="0" presId="urn:microsoft.com/office/officeart/2005/8/layout/bProcess4"/>
    <dgm:cxn modelId="{4F1FE8CB-C850-4A0D-AA21-C3200E8223F1}" type="presParOf" srcId="{8402CB95-0E50-4C43-93A2-3DD88C3AA82A}" destId="{EE6560A4-1AA5-4C34-AC37-BE908EF23868}" srcOrd="1" destOrd="0" presId="urn:microsoft.com/office/officeart/2005/8/layout/bProcess4"/>
    <dgm:cxn modelId="{53ABC2FD-2FEB-4E69-8B12-3000447FCC73}" type="presParOf" srcId="{DD7FB8BB-24AC-4AD3-98EE-5F17B0D1603A}" destId="{39B1F493-6121-4611-B1C6-B1C9E39A8C69}" srcOrd="11" destOrd="0" presId="urn:microsoft.com/office/officeart/2005/8/layout/bProcess4"/>
    <dgm:cxn modelId="{3E153497-B4C2-4E7A-9CA8-25A542034F2B}" type="presParOf" srcId="{DD7FB8BB-24AC-4AD3-98EE-5F17B0D1603A}" destId="{5D328A3C-5509-44CC-9743-5AB9E74C225C}" srcOrd="12" destOrd="0" presId="urn:microsoft.com/office/officeart/2005/8/layout/bProcess4"/>
    <dgm:cxn modelId="{336C8437-53C9-4B10-BAB6-F5326D171EF8}" type="presParOf" srcId="{5D328A3C-5509-44CC-9743-5AB9E74C225C}" destId="{2A3572EE-75B8-4CB0-B31C-7F709F6EA442}" srcOrd="0" destOrd="0" presId="urn:microsoft.com/office/officeart/2005/8/layout/bProcess4"/>
    <dgm:cxn modelId="{2289FAAC-B85D-40E9-BE41-B9846D2E08AC}" type="presParOf" srcId="{5D328A3C-5509-44CC-9743-5AB9E74C225C}" destId="{CFACE8C3-9A02-44D7-9BBC-CCEFC8B3046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FA6867-B25E-4CFB-8826-227709A19E39}" type="doc">
      <dgm:prSet loTypeId="urn:microsoft.com/office/officeart/2005/8/layout/vList4" loCatId="list" qsTypeId="urn:microsoft.com/office/officeart/2005/8/quickstyle/3d2" qsCatId="3D" csTypeId="urn:microsoft.com/office/officeart/2005/8/colors/accent1_1" csCatId="accent1" phldr="1"/>
      <dgm:spPr/>
    </dgm:pt>
    <dgm:pt modelId="{92C2A1DF-F8EF-45D4-ABEC-DB75C87D7B82}">
      <dgm:prSet phldrT="[Texto]" custT="1"/>
      <dgm:spPr/>
      <dgm:t>
        <a:bodyPr/>
        <a:lstStyle/>
        <a:p>
          <a:r>
            <a:rPr lang="es-ES" sz="1400" b="1" dirty="0"/>
            <a:t>Aplicación de tutorías y asesorías académicas mejorarán el rendimiento escolar.</a:t>
          </a:r>
        </a:p>
      </dgm:t>
    </dgm:pt>
    <dgm:pt modelId="{379CD2FA-5869-4450-BBE6-E54C34EBE129}" type="parTrans" cxnId="{D0D0E64A-8243-4745-A89C-A6B74831B012}">
      <dgm:prSet/>
      <dgm:spPr/>
      <dgm:t>
        <a:bodyPr/>
        <a:lstStyle/>
        <a:p>
          <a:endParaRPr lang="es-ES"/>
        </a:p>
      </dgm:t>
    </dgm:pt>
    <dgm:pt modelId="{A78CDB61-BD9F-4637-91F7-324445D6F197}" type="sibTrans" cxnId="{D0D0E64A-8243-4745-A89C-A6B74831B012}">
      <dgm:prSet/>
      <dgm:spPr/>
      <dgm:t>
        <a:bodyPr/>
        <a:lstStyle/>
        <a:p>
          <a:endParaRPr lang="es-ES"/>
        </a:p>
      </dgm:t>
    </dgm:pt>
    <dgm:pt modelId="{986CFCD8-7206-4197-A75B-25DB056CE565}">
      <dgm:prSet custT="1"/>
      <dgm:spPr/>
      <dgm:t>
        <a:bodyPr/>
        <a:lstStyle/>
        <a:p>
          <a:r>
            <a:rPr lang="es-ES" sz="1400" b="1" dirty="0"/>
            <a:t>Desarrollo del pensamiento crítico, la resolución de problemas y creatividad.</a:t>
          </a:r>
        </a:p>
      </dgm:t>
    </dgm:pt>
    <dgm:pt modelId="{6AEE35BE-4B03-42AF-8F8D-6D5E40F0FA8B}" type="parTrans" cxnId="{7EFA7A4B-2ED5-499B-AC1B-EF385DDA0E1A}">
      <dgm:prSet/>
      <dgm:spPr/>
      <dgm:t>
        <a:bodyPr/>
        <a:lstStyle/>
        <a:p>
          <a:endParaRPr lang="es-ES"/>
        </a:p>
      </dgm:t>
    </dgm:pt>
    <dgm:pt modelId="{F33E9F3C-1F11-4789-A287-E70DD28C2429}" type="sibTrans" cxnId="{7EFA7A4B-2ED5-499B-AC1B-EF385DDA0E1A}">
      <dgm:prSet/>
      <dgm:spPr/>
      <dgm:t>
        <a:bodyPr/>
        <a:lstStyle/>
        <a:p>
          <a:endParaRPr lang="es-ES"/>
        </a:p>
      </dgm:t>
    </dgm:pt>
    <dgm:pt modelId="{AAF6E95C-5253-4A6D-87E9-118A1BF5788D}">
      <dgm:prSet custT="1"/>
      <dgm:spPr/>
      <dgm:t>
        <a:bodyPr/>
        <a:lstStyle/>
        <a:p>
          <a:r>
            <a:rPr lang="es-ES" sz="1400" b="1" dirty="0"/>
            <a:t>Estimula el crecimiento personal a través de talleres y actividades que fortalecen la autoestima y la confianza. También promueve el liderazgo juvenil y el empoderamiento social.</a:t>
          </a:r>
        </a:p>
      </dgm:t>
    </dgm:pt>
    <dgm:pt modelId="{CF1A30A8-01F2-4F40-B7C0-DD84325D359C}" type="parTrans" cxnId="{FB4C1640-7A4A-458C-AD60-704F546DF5A4}">
      <dgm:prSet/>
      <dgm:spPr/>
      <dgm:t>
        <a:bodyPr/>
        <a:lstStyle/>
        <a:p>
          <a:endParaRPr lang="es-ES"/>
        </a:p>
      </dgm:t>
    </dgm:pt>
    <dgm:pt modelId="{CD1886BC-19F5-4EE5-975D-81E2C176DA56}" type="sibTrans" cxnId="{FB4C1640-7A4A-458C-AD60-704F546DF5A4}">
      <dgm:prSet/>
      <dgm:spPr/>
      <dgm:t>
        <a:bodyPr/>
        <a:lstStyle/>
        <a:p>
          <a:endParaRPr lang="es-ES"/>
        </a:p>
      </dgm:t>
    </dgm:pt>
    <dgm:pt modelId="{613A4179-2749-40C7-82DF-8364E641C75B}">
      <dgm:prSet custT="1"/>
      <dgm:spPr/>
      <dgm:t>
        <a:bodyPr/>
        <a:lstStyle/>
        <a:p>
          <a:r>
            <a:rPr lang="es-ES" sz="1400" b="1" dirty="0"/>
            <a:t>Facilita la integración social mediante actividades grupales que fomentan la colaboración y el compañerismo.</a:t>
          </a:r>
        </a:p>
      </dgm:t>
    </dgm:pt>
    <dgm:pt modelId="{891206AD-8B5D-4982-AC39-7AE8C3923956}" type="parTrans" cxnId="{53AF8AB2-1CD6-4207-B32E-7DBEF08366A7}">
      <dgm:prSet/>
      <dgm:spPr/>
      <dgm:t>
        <a:bodyPr/>
        <a:lstStyle/>
        <a:p>
          <a:endParaRPr lang="es-ES"/>
        </a:p>
      </dgm:t>
    </dgm:pt>
    <dgm:pt modelId="{F211894E-5F27-492C-85D4-F26FADE180B7}" type="sibTrans" cxnId="{53AF8AB2-1CD6-4207-B32E-7DBEF08366A7}">
      <dgm:prSet/>
      <dgm:spPr/>
      <dgm:t>
        <a:bodyPr/>
        <a:lstStyle/>
        <a:p>
          <a:endParaRPr lang="es-ES"/>
        </a:p>
      </dgm:t>
    </dgm:pt>
    <dgm:pt modelId="{D61F4595-C654-47ED-BE14-0D2CC08BACD8}">
      <dgm:prSet custT="1"/>
      <dgm:spPr/>
      <dgm:t>
        <a:bodyPr/>
        <a:lstStyle/>
        <a:p>
          <a:r>
            <a:rPr lang="es-ES" sz="1400" b="1" dirty="0"/>
            <a:t>Canalización oportuna de casos específicos en los alumnos focalizados.</a:t>
          </a:r>
        </a:p>
      </dgm:t>
    </dgm:pt>
    <dgm:pt modelId="{8B2D69EF-8F30-4813-B040-348DBB01C1EA}" type="parTrans" cxnId="{F8FE9CEB-EC8F-41CC-8A4A-AFF6FC895750}">
      <dgm:prSet/>
      <dgm:spPr/>
      <dgm:t>
        <a:bodyPr/>
        <a:lstStyle/>
        <a:p>
          <a:endParaRPr lang="es-ES"/>
        </a:p>
      </dgm:t>
    </dgm:pt>
    <dgm:pt modelId="{5820A596-B7D4-4DE1-9EE3-5AEB92173B83}" type="sibTrans" cxnId="{F8FE9CEB-EC8F-41CC-8A4A-AFF6FC895750}">
      <dgm:prSet/>
      <dgm:spPr/>
      <dgm:t>
        <a:bodyPr/>
        <a:lstStyle/>
        <a:p>
          <a:endParaRPr lang="es-ES"/>
        </a:p>
      </dgm:t>
    </dgm:pt>
    <dgm:pt modelId="{8C823758-0970-4FD5-9E88-4522FCE95A73}">
      <dgm:prSet custT="1"/>
      <dgm:spPr/>
      <dgm:t>
        <a:bodyPr/>
        <a:lstStyle/>
        <a:p>
          <a:r>
            <a:rPr lang="es-ES" sz="1400" b="1" dirty="0"/>
            <a:t>Las 5 líneas de acción que se realizaron ayudaron a que nuestros jóvenes proyectaran sus intereses, emociones, capacidades y cuidados tanto para ellos como para el medio ambiente donde se rodean.</a:t>
          </a:r>
        </a:p>
      </dgm:t>
    </dgm:pt>
    <dgm:pt modelId="{6F34682C-220A-4FCB-B2AA-A2359C710859}" type="parTrans" cxnId="{23FC98D7-F577-4960-98E9-EE6905EB1A53}">
      <dgm:prSet/>
      <dgm:spPr/>
      <dgm:t>
        <a:bodyPr/>
        <a:lstStyle/>
        <a:p>
          <a:endParaRPr lang="es-ES"/>
        </a:p>
      </dgm:t>
    </dgm:pt>
    <dgm:pt modelId="{88A6EBEB-8A8C-4F98-A313-316497F28F57}" type="sibTrans" cxnId="{23FC98D7-F577-4960-98E9-EE6905EB1A53}">
      <dgm:prSet/>
      <dgm:spPr/>
      <dgm:t>
        <a:bodyPr/>
        <a:lstStyle/>
        <a:p>
          <a:endParaRPr lang="es-ES"/>
        </a:p>
      </dgm:t>
    </dgm:pt>
    <dgm:pt modelId="{4A4C5CB2-6144-4329-9B6B-47CC33DE22D6}" type="pres">
      <dgm:prSet presAssocID="{2AFA6867-B25E-4CFB-8826-227709A19E39}" presName="linear" presStyleCnt="0">
        <dgm:presLayoutVars>
          <dgm:dir/>
          <dgm:resizeHandles val="exact"/>
        </dgm:presLayoutVars>
      </dgm:prSet>
      <dgm:spPr/>
    </dgm:pt>
    <dgm:pt modelId="{680BA6C0-49D6-4716-8EAE-969315EFCC44}" type="pres">
      <dgm:prSet presAssocID="{92C2A1DF-F8EF-45D4-ABEC-DB75C87D7B82}" presName="comp" presStyleCnt="0"/>
      <dgm:spPr/>
    </dgm:pt>
    <dgm:pt modelId="{0BE44881-BB44-439F-ADA4-0A3607864653}" type="pres">
      <dgm:prSet presAssocID="{92C2A1DF-F8EF-45D4-ABEC-DB75C87D7B82}" presName="box" presStyleLbl="node1" presStyleIdx="0" presStyleCnt="6"/>
      <dgm:spPr/>
    </dgm:pt>
    <dgm:pt modelId="{20D072C6-603B-4CC4-8C3C-540C5F3489A9}" type="pres">
      <dgm:prSet presAssocID="{92C2A1DF-F8EF-45D4-ABEC-DB75C87D7B82}" presName="img" presStyleLbl="fgImgPlace1" presStyleIdx="0" presStyleCnt="6" custLinFactNeighborX="-1746" custLinFactNeighborY="0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9000" b="-119000"/>
          </a:stretch>
        </a:blipFill>
      </dgm:spPr>
    </dgm:pt>
    <dgm:pt modelId="{9A0977A5-1D4F-4A23-A33F-D6B0A639C2FC}" type="pres">
      <dgm:prSet presAssocID="{92C2A1DF-F8EF-45D4-ABEC-DB75C87D7B82}" presName="text" presStyleLbl="node1" presStyleIdx="0" presStyleCnt="6">
        <dgm:presLayoutVars>
          <dgm:bulletEnabled val="1"/>
        </dgm:presLayoutVars>
      </dgm:prSet>
      <dgm:spPr/>
    </dgm:pt>
    <dgm:pt modelId="{3D452DAE-C207-4E94-91A1-15B1BD8434F1}" type="pres">
      <dgm:prSet presAssocID="{A78CDB61-BD9F-4637-91F7-324445D6F197}" presName="spacer" presStyleCnt="0"/>
      <dgm:spPr/>
    </dgm:pt>
    <dgm:pt modelId="{C99049A8-6382-45FC-B92F-CF407474E148}" type="pres">
      <dgm:prSet presAssocID="{986CFCD8-7206-4197-A75B-25DB056CE565}" presName="comp" presStyleCnt="0"/>
      <dgm:spPr/>
    </dgm:pt>
    <dgm:pt modelId="{1D9AFCB7-5CD8-4D8B-97D8-D34037DFD392}" type="pres">
      <dgm:prSet presAssocID="{986CFCD8-7206-4197-A75B-25DB056CE565}" presName="box" presStyleLbl="node1" presStyleIdx="1" presStyleCnt="6"/>
      <dgm:spPr/>
    </dgm:pt>
    <dgm:pt modelId="{03501342-9261-4384-9922-AF9E4143EB38}" type="pres">
      <dgm:prSet presAssocID="{986CFCD8-7206-4197-A75B-25DB056CE565}" presName="img" presStyleLbl="fgImgPlace1" presStyleIdx="1" presStyleCnt="6"/>
      <dgm:spPr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9000" b="-119000"/>
          </a:stretch>
        </a:blipFill>
      </dgm:spPr>
    </dgm:pt>
    <dgm:pt modelId="{BBCE3D6B-6EF2-4380-ADA2-A13E089E643A}" type="pres">
      <dgm:prSet presAssocID="{986CFCD8-7206-4197-A75B-25DB056CE565}" presName="text" presStyleLbl="node1" presStyleIdx="1" presStyleCnt="6">
        <dgm:presLayoutVars>
          <dgm:bulletEnabled val="1"/>
        </dgm:presLayoutVars>
      </dgm:prSet>
      <dgm:spPr/>
    </dgm:pt>
    <dgm:pt modelId="{3ED783CB-94E3-4D6A-8531-7535892189F9}" type="pres">
      <dgm:prSet presAssocID="{F33E9F3C-1F11-4789-A287-E70DD28C2429}" presName="spacer" presStyleCnt="0"/>
      <dgm:spPr/>
    </dgm:pt>
    <dgm:pt modelId="{0AD273F7-3F0B-4BAA-B0CA-20E57AEF9AF4}" type="pres">
      <dgm:prSet presAssocID="{AAF6E95C-5253-4A6D-87E9-118A1BF5788D}" presName="comp" presStyleCnt="0"/>
      <dgm:spPr/>
    </dgm:pt>
    <dgm:pt modelId="{9F90F459-917A-4A70-8386-71245206912D}" type="pres">
      <dgm:prSet presAssocID="{AAF6E95C-5253-4A6D-87E9-118A1BF5788D}" presName="box" presStyleLbl="node1" presStyleIdx="2" presStyleCnt="6"/>
      <dgm:spPr/>
    </dgm:pt>
    <dgm:pt modelId="{C911914B-456E-4D03-A113-90265B3A66FC}" type="pres">
      <dgm:prSet presAssocID="{AAF6E95C-5253-4A6D-87E9-118A1BF5788D}" presName="img" presStyleLbl="fgImgPlace1" presStyleIdx="2" presStyleCnt="6"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7000" b="-177000"/>
          </a:stretch>
        </a:blipFill>
      </dgm:spPr>
    </dgm:pt>
    <dgm:pt modelId="{37A4653B-9124-4BB6-A6CD-8B05278FDB42}" type="pres">
      <dgm:prSet presAssocID="{AAF6E95C-5253-4A6D-87E9-118A1BF5788D}" presName="text" presStyleLbl="node1" presStyleIdx="2" presStyleCnt="6">
        <dgm:presLayoutVars>
          <dgm:bulletEnabled val="1"/>
        </dgm:presLayoutVars>
      </dgm:prSet>
      <dgm:spPr/>
    </dgm:pt>
    <dgm:pt modelId="{788ADCB3-C17A-4D87-AFF6-9B8EED058D8C}" type="pres">
      <dgm:prSet presAssocID="{CD1886BC-19F5-4EE5-975D-81E2C176DA56}" presName="spacer" presStyleCnt="0"/>
      <dgm:spPr/>
    </dgm:pt>
    <dgm:pt modelId="{A5D4A686-9458-4696-A2FA-FA37751FB73D}" type="pres">
      <dgm:prSet presAssocID="{613A4179-2749-40C7-82DF-8364E641C75B}" presName="comp" presStyleCnt="0"/>
      <dgm:spPr/>
    </dgm:pt>
    <dgm:pt modelId="{6C285DDE-D233-42F5-84EF-5C0E8082C7E3}" type="pres">
      <dgm:prSet presAssocID="{613A4179-2749-40C7-82DF-8364E641C75B}" presName="box" presStyleLbl="node1" presStyleIdx="3" presStyleCnt="6"/>
      <dgm:spPr/>
    </dgm:pt>
    <dgm:pt modelId="{2DAA1F1F-7E3D-4C23-8EC1-B6FC78BD9355}" type="pres">
      <dgm:prSet presAssocID="{613A4179-2749-40C7-82DF-8364E641C75B}" presName="img" presStyleLbl="fgImgPlace1" presStyleIdx="3" presStyleCnt="6"/>
      <dgm:spPr>
        <a:blipFill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9AB708AE-CEE6-464C-81A8-E3025873DF24}" type="pres">
      <dgm:prSet presAssocID="{613A4179-2749-40C7-82DF-8364E641C75B}" presName="text" presStyleLbl="node1" presStyleIdx="3" presStyleCnt="6">
        <dgm:presLayoutVars>
          <dgm:bulletEnabled val="1"/>
        </dgm:presLayoutVars>
      </dgm:prSet>
      <dgm:spPr/>
    </dgm:pt>
    <dgm:pt modelId="{811BB6A8-8D72-432D-9C9E-0FE2AB95F639}" type="pres">
      <dgm:prSet presAssocID="{F211894E-5F27-492C-85D4-F26FADE180B7}" presName="spacer" presStyleCnt="0"/>
      <dgm:spPr/>
    </dgm:pt>
    <dgm:pt modelId="{34F3899B-2BB9-451E-95DC-F70484C3FB6F}" type="pres">
      <dgm:prSet presAssocID="{D61F4595-C654-47ED-BE14-0D2CC08BACD8}" presName="comp" presStyleCnt="0"/>
      <dgm:spPr/>
    </dgm:pt>
    <dgm:pt modelId="{A2342836-C182-4CE8-9862-F219D9958A36}" type="pres">
      <dgm:prSet presAssocID="{D61F4595-C654-47ED-BE14-0D2CC08BACD8}" presName="box" presStyleLbl="node1" presStyleIdx="4" presStyleCnt="6"/>
      <dgm:spPr/>
    </dgm:pt>
    <dgm:pt modelId="{AB4B64D2-28EC-451A-8055-9D7A06134283}" type="pres">
      <dgm:prSet presAssocID="{D61F4595-C654-47ED-BE14-0D2CC08BACD8}" presName="img" presStyleLbl="fgImgPlace1" presStyleIdx="4" presStyleCnt="6"/>
      <dgm:spPr>
        <a:blipFill>
          <a:blip xmlns:r="http://schemas.openxmlformats.org/officeDocument/2006/relationships"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686A9AFC-60D4-4F6A-90A3-86E09319ED9C}" type="pres">
      <dgm:prSet presAssocID="{D61F4595-C654-47ED-BE14-0D2CC08BACD8}" presName="text" presStyleLbl="node1" presStyleIdx="4" presStyleCnt="6">
        <dgm:presLayoutVars>
          <dgm:bulletEnabled val="1"/>
        </dgm:presLayoutVars>
      </dgm:prSet>
      <dgm:spPr/>
    </dgm:pt>
    <dgm:pt modelId="{8FF58D2B-41ED-4AF4-8733-3699FDB256C6}" type="pres">
      <dgm:prSet presAssocID="{5820A596-B7D4-4DE1-9EE3-5AEB92173B83}" presName="spacer" presStyleCnt="0"/>
      <dgm:spPr/>
    </dgm:pt>
    <dgm:pt modelId="{BD4FC080-988E-41B4-AC89-BC130901EA52}" type="pres">
      <dgm:prSet presAssocID="{8C823758-0970-4FD5-9E88-4522FCE95A73}" presName="comp" presStyleCnt="0"/>
      <dgm:spPr/>
    </dgm:pt>
    <dgm:pt modelId="{C46FED52-5E5C-45BE-A347-1D0BAB83F558}" type="pres">
      <dgm:prSet presAssocID="{8C823758-0970-4FD5-9E88-4522FCE95A73}" presName="box" presStyleLbl="node1" presStyleIdx="5" presStyleCnt="6"/>
      <dgm:spPr/>
    </dgm:pt>
    <dgm:pt modelId="{164F1029-A740-474D-93E2-440CD0A21E0E}" type="pres">
      <dgm:prSet presAssocID="{8C823758-0970-4FD5-9E88-4522FCE95A73}" presName="img" presStyleLbl="fgImgPlace1" presStyleIdx="5" presStyleCnt="6"/>
      <dgm:spPr>
        <a:blipFill>
          <a:blip xmlns:r="http://schemas.openxmlformats.org/officeDocument/2006/relationships"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</dgm:spPr>
    </dgm:pt>
    <dgm:pt modelId="{86C27594-4D58-45BE-ADA7-35DB3A1889BF}" type="pres">
      <dgm:prSet presAssocID="{8C823758-0970-4FD5-9E88-4522FCE95A73}" presName="text" presStyleLbl="node1" presStyleIdx="5" presStyleCnt="6">
        <dgm:presLayoutVars>
          <dgm:bulletEnabled val="1"/>
        </dgm:presLayoutVars>
      </dgm:prSet>
      <dgm:spPr/>
    </dgm:pt>
  </dgm:ptLst>
  <dgm:cxnLst>
    <dgm:cxn modelId="{663EEF10-2E4A-4BE8-818E-676B536E466E}" type="presOf" srcId="{613A4179-2749-40C7-82DF-8364E641C75B}" destId="{9AB708AE-CEE6-464C-81A8-E3025873DF24}" srcOrd="1" destOrd="0" presId="urn:microsoft.com/office/officeart/2005/8/layout/vList4"/>
    <dgm:cxn modelId="{D0EE661E-15C2-41CE-9CB3-94FE0760C4FD}" type="presOf" srcId="{92C2A1DF-F8EF-45D4-ABEC-DB75C87D7B82}" destId="{0BE44881-BB44-439F-ADA4-0A3607864653}" srcOrd="0" destOrd="0" presId="urn:microsoft.com/office/officeart/2005/8/layout/vList4"/>
    <dgm:cxn modelId="{ED531C20-D921-4A8A-9893-06C72C627A58}" type="presOf" srcId="{2AFA6867-B25E-4CFB-8826-227709A19E39}" destId="{4A4C5CB2-6144-4329-9B6B-47CC33DE22D6}" srcOrd="0" destOrd="0" presId="urn:microsoft.com/office/officeart/2005/8/layout/vList4"/>
    <dgm:cxn modelId="{175D8E33-3923-4AD0-95AE-870970D18031}" type="presOf" srcId="{D61F4595-C654-47ED-BE14-0D2CC08BACD8}" destId="{686A9AFC-60D4-4F6A-90A3-86E09319ED9C}" srcOrd="1" destOrd="0" presId="urn:microsoft.com/office/officeart/2005/8/layout/vList4"/>
    <dgm:cxn modelId="{FB4C1640-7A4A-458C-AD60-704F546DF5A4}" srcId="{2AFA6867-B25E-4CFB-8826-227709A19E39}" destId="{AAF6E95C-5253-4A6D-87E9-118A1BF5788D}" srcOrd="2" destOrd="0" parTransId="{CF1A30A8-01F2-4F40-B7C0-DD84325D359C}" sibTransId="{CD1886BC-19F5-4EE5-975D-81E2C176DA56}"/>
    <dgm:cxn modelId="{D0D0E64A-8243-4745-A89C-A6B74831B012}" srcId="{2AFA6867-B25E-4CFB-8826-227709A19E39}" destId="{92C2A1DF-F8EF-45D4-ABEC-DB75C87D7B82}" srcOrd="0" destOrd="0" parTransId="{379CD2FA-5869-4450-BBE6-E54C34EBE129}" sibTransId="{A78CDB61-BD9F-4637-91F7-324445D6F197}"/>
    <dgm:cxn modelId="{7EFA7A4B-2ED5-499B-AC1B-EF385DDA0E1A}" srcId="{2AFA6867-B25E-4CFB-8826-227709A19E39}" destId="{986CFCD8-7206-4197-A75B-25DB056CE565}" srcOrd="1" destOrd="0" parTransId="{6AEE35BE-4B03-42AF-8F8D-6D5E40F0FA8B}" sibTransId="{F33E9F3C-1F11-4789-A287-E70DD28C2429}"/>
    <dgm:cxn modelId="{126B6E6E-D4F6-46F6-B1B9-D109EB71C8B5}" type="presOf" srcId="{AAF6E95C-5253-4A6D-87E9-118A1BF5788D}" destId="{37A4653B-9124-4BB6-A6CD-8B05278FDB42}" srcOrd="1" destOrd="0" presId="urn:microsoft.com/office/officeart/2005/8/layout/vList4"/>
    <dgm:cxn modelId="{BB086752-9178-4205-9582-EC19971C648C}" type="presOf" srcId="{AAF6E95C-5253-4A6D-87E9-118A1BF5788D}" destId="{9F90F459-917A-4A70-8386-71245206912D}" srcOrd="0" destOrd="0" presId="urn:microsoft.com/office/officeart/2005/8/layout/vList4"/>
    <dgm:cxn modelId="{DD6BB287-2D93-454A-BD66-B8C03F27321B}" type="presOf" srcId="{613A4179-2749-40C7-82DF-8364E641C75B}" destId="{6C285DDE-D233-42F5-84EF-5C0E8082C7E3}" srcOrd="0" destOrd="0" presId="urn:microsoft.com/office/officeart/2005/8/layout/vList4"/>
    <dgm:cxn modelId="{8F1BB58D-10AB-418D-A475-4C0B12010CF7}" type="presOf" srcId="{D61F4595-C654-47ED-BE14-0D2CC08BACD8}" destId="{A2342836-C182-4CE8-9862-F219D9958A36}" srcOrd="0" destOrd="0" presId="urn:microsoft.com/office/officeart/2005/8/layout/vList4"/>
    <dgm:cxn modelId="{32D14293-ECE3-4333-AD22-FEE1B4A7F9ED}" type="presOf" srcId="{986CFCD8-7206-4197-A75B-25DB056CE565}" destId="{1D9AFCB7-5CD8-4D8B-97D8-D34037DFD392}" srcOrd="0" destOrd="0" presId="urn:microsoft.com/office/officeart/2005/8/layout/vList4"/>
    <dgm:cxn modelId="{2DAF1698-CBBA-49BC-BC64-8D5A3225AA04}" type="presOf" srcId="{986CFCD8-7206-4197-A75B-25DB056CE565}" destId="{BBCE3D6B-6EF2-4380-ADA2-A13E089E643A}" srcOrd="1" destOrd="0" presId="urn:microsoft.com/office/officeart/2005/8/layout/vList4"/>
    <dgm:cxn modelId="{53AF8AB2-1CD6-4207-B32E-7DBEF08366A7}" srcId="{2AFA6867-B25E-4CFB-8826-227709A19E39}" destId="{613A4179-2749-40C7-82DF-8364E641C75B}" srcOrd="3" destOrd="0" parTransId="{891206AD-8B5D-4982-AC39-7AE8C3923956}" sibTransId="{F211894E-5F27-492C-85D4-F26FADE180B7}"/>
    <dgm:cxn modelId="{0AAD36D6-CF67-4335-8E40-493F3F3A4621}" type="presOf" srcId="{8C823758-0970-4FD5-9E88-4522FCE95A73}" destId="{C46FED52-5E5C-45BE-A347-1D0BAB83F558}" srcOrd="0" destOrd="0" presId="urn:microsoft.com/office/officeart/2005/8/layout/vList4"/>
    <dgm:cxn modelId="{23FC98D7-F577-4960-98E9-EE6905EB1A53}" srcId="{2AFA6867-B25E-4CFB-8826-227709A19E39}" destId="{8C823758-0970-4FD5-9E88-4522FCE95A73}" srcOrd="5" destOrd="0" parTransId="{6F34682C-220A-4FCB-B2AA-A2359C710859}" sibTransId="{88A6EBEB-8A8C-4F98-A313-316497F28F57}"/>
    <dgm:cxn modelId="{EF118ED9-2DE7-43A5-A378-5E457578E3E6}" type="presOf" srcId="{8C823758-0970-4FD5-9E88-4522FCE95A73}" destId="{86C27594-4D58-45BE-ADA7-35DB3A1889BF}" srcOrd="1" destOrd="0" presId="urn:microsoft.com/office/officeart/2005/8/layout/vList4"/>
    <dgm:cxn modelId="{F8FE9CEB-EC8F-41CC-8A4A-AFF6FC895750}" srcId="{2AFA6867-B25E-4CFB-8826-227709A19E39}" destId="{D61F4595-C654-47ED-BE14-0D2CC08BACD8}" srcOrd="4" destOrd="0" parTransId="{8B2D69EF-8F30-4813-B040-348DBB01C1EA}" sibTransId="{5820A596-B7D4-4DE1-9EE3-5AEB92173B83}"/>
    <dgm:cxn modelId="{D537CDEF-0B3E-4E1F-9DFC-9BA5F61FB489}" type="presOf" srcId="{92C2A1DF-F8EF-45D4-ABEC-DB75C87D7B82}" destId="{9A0977A5-1D4F-4A23-A33F-D6B0A639C2FC}" srcOrd="1" destOrd="0" presId="urn:microsoft.com/office/officeart/2005/8/layout/vList4"/>
    <dgm:cxn modelId="{EC1ABD41-7846-4523-977A-42E5DFB85BBA}" type="presParOf" srcId="{4A4C5CB2-6144-4329-9B6B-47CC33DE22D6}" destId="{680BA6C0-49D6-4716-8EAE-969315EFCC44}" srcOrd="0" destOrd="0" presId="urn:microsoft.com/office/officeart/2005/8/layout/vList4"/>
    <dgm:cxn modelId="{7DAFAF7C-2885-47CC-81FA-68EB794977D7}" type="presParOf" srcId="{680BA6C0-49D6-4716-8EAE-969315EFCC44}" destId="{0BE44881-BB44-439F-ADA4-0A3607864653}" srcOrd="0" destOrd="0" presId="urn:microsoft.com/office/officeart/2005/8/layout/vList4"/>
    <dgm:cxn modelId="{E3195678-F1F3-4F56-854B-3F29CC55EA69}" type="presParOf" srcId="{680BA6C0-49D6-4716-8EAE-969315EFCC44}" destId="{20D072C6-603B-4CC4-8C3C-540C5F3489A9}" srcOrd="1" destOrd="0" presId="urn:microsoft.com/office/officeart/2005/8/layout/vList4"/>
    <dgm:cxn modelId="{DDDCF0A8-5AD5-4311-B4FD-9CA9FED55B0A}" type="presParOf" srcId="{680BA6C0-49D6-4716-8EAE-969315EFCC44}" destId="{9A0977A5-1D4F-4A23-A33F-D6B0A639C2FC}" srcOrd="2" destOrd="0" presId="urn:microsoft.com/office/officeart/2005/8/layout/vList4"/>
    <dgm:cxn modelId="{61B98D1C-CE71-4D1C-85EC-81FF7D8C07F3}" type="presParOf" srcId="{4A4C5CB2-6144-4329-9B6B-47CC33DE22D6}" destId="{3D452DAE-C207-4E94-91A1-15B1BD8434F1}" srcOrd="1" destOrd="0" presId="urn:microsoft.com/office/officeart/2005/8/layout/vList4"/>
    <dgm:cxn modelId="{0F09510A-BB51-4A56-9584-CD346D9A860F}" type="presParOf" srcId="{4A4C5CB2-6144-4329-9B6B-47CC33DE22D6}" destId="{C99049A8-6382-45FC-B92F-CF407474E148}" srcOrd="2" destOrd="0" presId="urn:microsoft.com/office/officeart/2005/8/layout/vList4"/>
    <dgm:cxn modelId="{5513D2BB-84FA-4F8A-8003-8D5EC1678F7A}" type="presParOf" srcId="{C99049A8-6382-45FC-B92F-CF407474E148}" destId="{1D9AFCB7-5CD8-4D8B-97D8-D34037DFD392}" srcOrd="0" destOrd="0" presId="urn:microsoft.com/office/officeart/2005/8/layout/vList4"/>
    <dgm:cxn modelId="{445E53A4-DDA5-44FF-8239-F7AE0F27518C}" type="presParOf" srcId="{C99049A8-6382-45FC-B92F-CF407474E148}" destId="{03501342-9261-4384-9922-AF9E4143EB38}" srcOrd="1" destOrd="0" presId="urn:microsoft.com/office/officeart/2005/8/layout/vList4"/>
    <dgm:cxn modelId="{F46B51D2-30FC-4235-8BFD-76CC413BF8EF}" type="presParOf" srcId="{C99049A8-6382-45FC-B92F-CF407474E148}" destId="{BBCE3D6B-6EF2-4380-ADA2-A13E089E643A}" srcOrd="2" destOrd="0" presId="urn:microsoft.com/office/officeart/2005/8/layout/vList4"/>
    <dgm:cxn modelId="{657BA184-4A5C-4C6A-ADA9-0AC192D4FBEE}" type="presParOf" srcId="{4A4C5CB2-6144-4329-9B6B-47CC33DE22D6}" destId="{3ED783CB-94E3-4D6A-8531-7535892189F9}" srcOrd="3" destOrd="0" presId="urn:microsoft.com/office/officeart/2005/8/layout/vList4"/>
    <dgm:cxn modelId="{83C947DE-A332-4A56-8713-CF68B23182A3}" type="presParOf" srcId="{4A4C5CB2-6144-4329-9B6B-47CC33DE22D6}" destId="{0AD273F7-3F0B-4BAA-B0CA-20E57AEF9AF4}" srcOrd="4" destOrd="0" presId="urn:microsoft.com/office/officeart/2005/8/layout/vList4"/>
    <dgm:cxn modelId="{191165E1-1FEB-4ECB-968A-15BE43EA0CD5}" type="presParOf" srcId="{0AD273F7-3F0B-4BAA-B0CA-20E57AEF9AF4}" destId="{9F90F459-917A-4A70-8386-71245206912D}" srcOrd="0" destOrd="0" presId="urn:microsoft.com/office/officeart/2005/8/layout/vList4"/>
    <dgm:cxn modelId="{0A0B9E9F-BF86-4108-B00D-43D14156ED1B}" type="presParOf" srcId="{0AD273F7-3F0B-4BAA-B0CA-20E57AEF9AF4}" destId="{C911914B-456E-4D03-A113-90265B3A66FC}" srcOrd="1" destOrd="0" presId="urn:microsoft.com/office/officeart/2005/8/layout/vList4"/>
    <dgm:cxn modelId="{5A8531CE-69A0-4608-AB3C-A0FBCF74F86B}" type="presParOf" srcId="{0AD273F7-3F0B-4BAA-B0CA-20E57AEF9AF4}" destId="{37A4653B-9124-4BB6-A6CD-8B05278FDB42}" srcOrd="2" destOrd="0" presId="urn:microsoft.com/office/officeart/2005/8/layout/vList4"/>
    <dgm:cxn modelId="{33BAE370-FFC2-4B03-95A2-6451F488E583}" type="presParOf" srcId="{4A4C5CB2-6144-4329-9B6B-47CC33DE22D6}" destId="{788ADCB3-C17A-4D87-AFF6-9B8EED058D8C}" srcOrd="5" destOrd="0" presId="urn:microsoft.com/office/officeart/2005/8/layout/vList4"/>
    <dgm:cxn modelId="{73B0F484-08B3-4C62-BBFC-21A6EEA9F570}" type="presParOf" srcId="{4A4C5CB2-6144-4329-9B6B-47CC33DE22D6}" destId="{A5D4A686-9458-4696-A2FA-FA37751FB73D}" srcOrd="6" destOrd="0" presId="urn:microsoft.com/office/officeart/2005/8/layout/vList4"/>
    <dgm:cxn modelId="{DDDA188C-BA1F-4252-8078-508E66ED2877}" type="presParOf" srcId="{A5D4A686-9458-4696-A2FA-FA37751FB73D}" destId="{6C285DDE-D233-42F5-84EF-5C0E8082C7E3}" srcOrd="0" destOrd="0" presId="urn:microsoft.com/office/officeart/2005/8/layout/vList4"/>
    <dgm:cxn modelId="{FE4DA854-AED7-464E-8AF5-11962E335685}" type="presParOf" srcId="{A5D4A686-9458-4696-A2FA-FA37751FB73D}" destId="{2DAA1F1F-7E3D-4C23-8EC1-B6FC78BD9355}" srcOrd="1" destOrd="0" presId="urn:microsoft.com/office/officeart/2005/8/layout/vList4"/>
    <dgm:cxn modelId="{64C8C124-311E-4EB8-B3B2-13F39AFE916A}" type="presParOf" srcId="{A5D4A686-9458-4696-A2FA-FA37751FB73D}" destId="{9AB708AE-CEE6-464C-81A8-E3025873DF24}" srcOrd="2" destOrd="0" presId="urn:microsoft.com/office/officeart/2005/8/layout/vList4"/>
    <dgm:cxn modelId="{B9922FEA-B680-44B8-AC49-EBBBFBE91836}" type="presParOf" srcId="{4A4C5CB2-6144-4329-9B6B-47CC33DE22D6}" destId="{811BB6A8-8D72-432D-9C9E-0FE2AB95F639}" srcOrd="7" destOrd="0" presId="urn:microsoft.com/office/officeart/2005/8/layout/vList4"/>
    <dgm:cxn modelId="{F832D2CF-926E-4E2B-8F51-F6EA5D254FF0}" type="presParOf" srcId="{4A4C5CB2-6144-4329-9B6B-47CC33DE22D6}" destId="{34F3899B-2BB9-451E-95DC-F70484C3FB6F}" srcOrd="8" destOrd="0" presId="urn:microsoft.com/office/officeart/2005/8/layout/vList4"/>
    <dgm:cxn modelId="{2537926A-4857-4912-B51B-9E491D897DEB}" type="presParOf" srcId="{34F3899B-2BB9-451E-95DC-F70484C3FB6F}" destId="{A2342836-C182-4CE8-9862-F219D9958A36}" srcOrd="0" destOrd="0" presId="urn:microsoft.com/office/officeart/2005/8/layout/vList4"/>
    <dgm:cxn modelId="{A6E29697-D4BA-4CAA-89B1-8BB5B96DEA45}" type="presParOf" srcId="{34F3899B-2BB9-451E-95DC-F70484C3FB6F}" destId="{AB4B64D2-28EC-451A-8055-9D7A06134283}" srcOrd="1" destOrd="0" presId="urn:microsoft.com/office/officeart/2005/8/layout/vList4"/>
    <dgm:cxn modelId="{781812CB-A82E-4E39-9C03-A6E951ABE308}" type="presParOf" srcId="{34F3899B-2BB9-451E-95DC-F70484C3FB6F}" destId="{686A9AFC-60D4-4F6A-90A3-86E09319ED9C}" srcOrd="2" destOrd="0" presId="urn:microsoft.com/office/officeart/2005/8/layout/vList4"/>
    <dgm:cxn modelId="{11CA81BB-C9B2-4D9D-9216-38D80A0B4D90}" type="presParOf" srcId="{4A4C5CB2-6144-4329-9B6B-47CC33DE22D6}" destId="{8FF58D2B-41ED-4AF4-8733-3699FDB256C6}" srcOrd="9" destOrd="0" presId="urn:microsoft.com/office/officeart/2005/8/layout/vList4"/>
    <dgm:cxn modelId="{4539841E-4C43-4C8F-B76A-30D0D3D89E2E}" type="presParOf" srcId="{4A4C5CB2-6144-4329-9B6B-47CC33DE22D6}" destId="{BD4FC080-988E-41B4-AC89-BC130901EA52}" srcOrd="10" destOrd="0" presId="urn:microsoft.com/office/officeart/2005/8/layout/vList4"/>
    <dgm:cxn modelId="{54A1CC0A-1A75-420F-8EFD-E06E1722B418}" type="presParOf" srcId="{BD4FC080-988E-41B4-AC89-BC130901EA52}" destId="{C46FED52-5E5C-45BE-A347-1D0BAB83F558}" srcOrd="0" destOrd="0" presId="urn:microsoft.com/office/officeart/2005/8/layout/vList4"/>
    <dgm:cxn modelId="{AE17CEAF-BCA1-4C20-B414-7FB1697088CE}" type="presParOf" srcId="{BD4FC080-988E-41B4-AC89-BC130901EA52}" destId="{164F1029-A740-474D-93E2-440CD0A21E0E}" srcOrd="1" destOrd="0" presId="urn:microsoft.com/office/officeart/2005/8/layout/vList4"/>
    <dgm:cxn modelId="{00B09034-2CC2-46A6-95DB-DE77B44A3529}" type="presParOf" srcId="{BD4FC080-988E-41B4-AC89-BC130901EA52}" destId="{86C27594-4D58-45BE-ADA7-35DB3A1889B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01943A-9E39-4C6C-A32E-D494449619E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B5F66C-DF32-405A-B8E3-D037F0A9C290}">
      <dgm:prSet phldrT="[Texto]" custT="1"/>
      <dgm:spPr/>
      <dgm:t>
        <a:bodyPr/>
        <a:lstStyle/>
        <a:p>
          <a:r>
            <a:rPr lang="es-ES" sz="1500" b="1" dirty="0"/>
            <a:t>Desarrollan habilidades de inteligencia emocional frente a sus compañeros y maestros.</a:t>
          </a:r>
        </a:p>
      </dgm:t>
    </dgm:pt>
    <dgm:pt modelId="{A3532689-C25E-4F01-AB5A-28BDEB7A25B8}" type="parTrans" cxnId="{48FDD660-8FE3-4A5E-8F52-163286AC9810}">
      <dgm:prSet/>
      <dgm:spPr/>
      <dgm:t>
        <a:bodyPr/>
        <a:lstStyle/>
        <a:p>
          <a:endParaRPr lang="es-ES"/>
        </a:p>
      </dgm:t>
    </dgm:pt>
    <dgm:pt modelId="{095D12B7-6C52-416E-97EC-11B0D1B8F30B}" type="sibTrans" cxnId="{48FDD660-8FE3-4A5E-8F52-163286AC9810}">
      <dgm:prSet/>
      <dgm:spPr/>
      <dgm:t>
        <a:bodyPr/>
        <a:lstStyle/>
        <a:p>
          <a:endParaRPr lang="es-ES"/>
        </a:p>
      </dgm:t>
    </dgm:pt>
    <dgm:pt modelId="{67CE8D68-5021-4E05-9DDB-63FE572FAF39}">
      <dgm:prSet custT="1"/>
      <dgm:spPr/>
      <dgm:t>
        <a:bodyPr/>
        <a:lstStyle/>
        <a:p>
          <a:r>
            <a:rPr lang="es-ES" sz="1500" b="1" dirty="0"/>
            <a:t>Ayudó a que en nuestra comunidad educativa tomarán conciencia de la importancia de tener buenos hábitos de salud, así como ambientales.</a:t>
          </a:r>
        </a:p>
      </dgm:t>
    </dgm:pt>
    <dgm:pt modelId="{AFE2291B-5CC0-425A-BDB0-0E40690932F9}" type="parTrans" cxnId="{E9A152C1-6409-46CA-BFB3-A64412E920DE}">
      <dgm:prSet/>
      <dgm:spPr/>
      <dgm:t>
        <a:bodyPr/>
        <a:lstStyle/>
        <a:p>
          <a:endParaRPr lang="es-ES"/>
        </a:p>
      </dgm:t>
    </dgm:pt>
    <dgm:pt modelId="{D898D012-95C0-4A2B-890E-DF5255C76D82}" type="sibTrans" cxnId="{E9A152C1-6409-46CA-BFB3-A64412E920DE}">
      <dgm:prSet/>
      <dgm:spPr/>
      <dgm:t>
        <a:bodyPr/>
        <a:lstStyle/>
        <a:p>
          <a:endParaRPr lang="es-ES"/>
        </a:p>
      </dgm:t>
    </dgm:pt>
    <dgm:pt modelId="{9BE50F69-A872-4C48-8581-4C0E908457E6}">
      <dgm:prSet custT="1"/>
      <dgm:spPr/>
      <dgm:t>
        <a:bodyPr/>
        <a:lstStyle/>
        <a:p>
          <a:r>
            <a:rPr lang="es-ES" sz="1500" b="1" dirty="0"/>
            <a:t>En el teatro y lectura han encontrado grupos de apoyo y lugares seguros de expresión, desarrollando su talento artístico.</a:t>
          </a:r>
        </a:p>
      </dgm:t>
    </dgm:pt>
    <dgm:pt modelId="{E7C9C538-AE59-4964-808E-8A4D4F3E1D14}" type="parTrans" cxnId="{59B708BF-1A20-4FD2-A49B-664ACD7C7E5E}">
      <dgm:prSet/>
      <dgm:spPr/>
      <dgm:t>
        <a:bodyPr/>
        <a:lstStyle/>
        <a:p>
          <a:endParaRPr lang="es-ES"/>
        </a:p>
      </dgm:t>
    </dgm:pt>
    <dgm:pt modelId="{0104EDF2-D83C-42DD-848C-7027B6EB0DB7}" type="sibTrans" cxnId="{59B708BF-1A20-4FD2-A49B-664ACD7C7E5E}">
      <dgm:prSet/>
      <dgm:spPr/>
      <dgm:t>
        <a:bodyPr/>
        <a:lstStyle/>
        <a:p>
          <a:endParaRPr lang="es-ES"/>
        </a:p>
      </dgm:t>
    </dgm:pt>
    <dgm:pt modelId="{2591E6E0-6DBE-4ABA-8056-5FE4736D65E6}">
      <dgm:prSet custT="1"/>
      <dgm:spPr/>
      <dgm:t>
        <a:bodyPr/>
        <a:lstStyle/>
        <a:p>
          <a:r>
            <a:rPr lang="es-ES" sz="1500" b="1" dirty="0"/>
            <a:t>Informar sobre ITS, campañas, métodos anticonceptivos y concientizar sobre su uso, así disminuir los embarazos no deseados.</a:t>
          </a:r>
        </a:p>
      </dgm:t>
    </dgm:pt>
    <dgm:pt modelId="{C7AFBCD4-AE7E-4366-B1F2-CF0CE2AABF02}" type="parTrans" cxnId="{5E9EF4DD-450A-434E-A4D7-DCD757EF33CE}">
      <dgm:prSet/>
      <dgm:spPr/>
      <dgm:t>
        <a:bodyPr/>
        <a:lstStyle/>
        <a:p>
          <a:endParaRPr lang="es-ES"/>
        </a:p>
      </dgm:t>
    </dgm:pt>
    <dgm:pt modelId="{49A3DCC7-5203-47A8-B21B-6ED95F93D365}" type="sibTrans" cxnId="{5E9EF4DD-450A-434E-A4D7-DCD757EF33CE}">
      <dgm:prSet/>
      <dgm:spPr/>
      <dgm:t>
        <a:bodyPr/>
        <a:lstStyle/>
        <a:p>
          <a:endParaRPr lang="es-ES"/>
        </a:p>
      </dgm:t>
    </dgm:pt>
    <dgm:pt modelId="{6C244BE6-96D1-42B8-B22D-23DE5BCD6925}">
      <dgm:prSet custT="1"/>
      <dgm:spPr/>
      <dgm:t>
        <a:bodyPr/>
        <a:lstStyle/>
        <a:p>
          <a:r>
            <a:rPr lang="es-ES" sz="1500" b="1" dirty="0"/>
            <a:t>Los estudiantes pudieron tener una vida más sana física y emocionalmente, así como incrementar el nivel de bienestar comunitario en sus escuelas, para su desarrollo integral.</a:t>
          </a:r>
        </a:p>
      </dgm:t>
    </dgm:pt>
    <dgm:pt modelId="{2E972CDF-FE5D-4308-8393-E3680B35C18D}" type="parTrans" cxnId="{A1C14C73-FCD9-40F5-8DE4-4DB821CDF11C}">
      <dgm:prSet/>
      <dgm:spPr/>
      <dgm:t>
        <a:bodyPr/>
        <a:lstStyle/>
        <a:p>
          <a:endParaRPr lang="es-ES"/>
        </a:p>
      </dgm:t>
    </dgm:pt>
    <dgm:pt modelId="{B04DBF11-92A5-407D-B9B4-FBFCDEA8B4F0}" type="sibTrans" cxnId="{A1C14C73-FCD9-40F5-8DE4-4DB821CDF11C}">
      <dgm:prSet/>
      <dgm:spPr/>
      <dgm:t>
        <a:bodyPr/>
        <a:lstStyle/>
        <a:p>
          <a:endParaRPr lang="es-ES"/>
        </a:p>
      </dgm:t>
    </dgm:pt>
    <dgm:pt modelId="{6177E947-7E52-43D6-BDDA-1CE387E664FB}">
      <dgm:prSet custT="1"/>
      <dgm:spPr/>
      <dgm:t>
        <a:bodyPr/>
        <a:lstStyle/>
        <a:p>
          <a:r>
            <a:rPr lang="es-ES" sz="1500" b="1" dirty="0"/>
            <a:t>Incrementar los valores, así como fomentar hábitos de salud, alimentación e higiene, concientizar en el cuidado del medio ambiente y fortalecer la cultura de paz.</a:t>
          </a:r>
        </a:p>
      </dgm:t>
    </dgm:pt>
    <dgm:pt modelId="{981C0CCF-E9A7-4D52-82A3-69112CE7D5EC}" type="parTrans" cxnId="{CBF8F943-E342-4D95-8C74-048B43A55E25}">
      <dgm:prSet/>
      <dgm:spPr/>
      <dgm:t>
        <a:bodyPr/>
        <a:lstStyle/>
        <a:p>
          <a:endParaRPr lang="es-ES"/>
        </a:p>
      </dgm:t>
    </dgm:pt>
    <dgm:pt modelId="{EE87C7C9-281F-43B1-B424-51C9443F5FC4}" type="sibTrans" cxnId="{CBF8F943-E342-4D95-8C74-048B43A55E25}">
      <dgm:prSet/>
      <dgm:spPr/>
      <dgm:t>
        <a:bodyPr/>
        <a:lstStyle/>
        <a:p>
          <a:endParaRPr lang="es-ES"/>
        </a:p>
      </dgm:t>
    </dgm:pt>
    <dgm:pt modelId="{1707891D-34A3-4497-A442-970B685792AA}">
      <dgm:prSet custT="1"/>
      <dgm:spPr/>
      <dgm:t>
        <a:bodyPr/>
        <a:lstStyle/>
        <a:p>
          <a:r>
            <a:rPr lang="es-ES" sz="1500" b="1" dirty="0"/>
            <a:t>Es un programa que permitió trabajar multidisciplinariamente, en beneficio de la formación humanista, biopsicosocial en la EMS.</a:t>
          </a:r>
        </a:p>
      </dgm:t>
    </dgm:pt>
    <dgm:pt modelId="{73207DD1-5979-416A-BD87-11E1B2C5A8BD}" type="parTrans" cxnId="{1F44C34B-DF9A-4159-822C-9819F0A326E4}">
      <dgm:prSet/>
      <dgm:spPr/>
      <dgm:t>
        <a:bodyPr/>
        <a:lstStyle/>
        <a:p>
          <a:endParaRPr lang="es-ES"/>
        </a:p>
      </dgm:t>
    </dgm:pt>
    <dgm:pt modelId="{96F517DB-8805-4D97-9386-E895560034D5}" type="sibTrans" cxnId="{1F44C34B-DF9A-4159-822C-9819F0A326E4}">
      <dgm:prSet/>
      <dgm:spPr/>
      <dgm:t>
        <a:bodyPr/>
        <a:lstStyle/>
        <a:p>
          <a:endParaRPr lang="es-ES"/>
        </a:p>
      </dgm:t>
    </dgm:pt>
    <dgm:pt modelId="{3C0239A3-5B68-4A38-894E-A77B0A362E91}" type="pres">
      <dgm:prSet presAssocID="{C901943A-9E39-4C6C-A32E-D494449619E6}" presName="Name0" presStyleCnt="0">
        <dgm:presLayoutVars>
          <dgm:dir/>
          <dgm:resizeHandles val="exact"/>
        </dgm:presLayoutVars>
      </dgm:prSet>
      <dgm:spPr/>
    </dgm:pt>
    <dgm:pt modelId="{2B208459-C8A8-44B2-921E-51ED94F84F03}" type="pres">
      <dgm:prSet presAssocID="{E6B5F66C-DF32-405A-B8E3-D037F0A9C290}" presName="composite" presStyleCnt="0"/>
      <dgm:spPr/>
    </dgm:pt>
    <dgm:pt modelId="{5015F5F4-286D-486F-9949-9493CB04459B}" type="pres">
      <dgm:prSet presAssocID="{E6B5F66C-DF32-405A-B8E3-D037F0A9C290}" presName="rect1" presStyleLbl="trAlignAcc1" presStyleIdx="0" presStyleCnt="7">
        <dgm:presLayoutVars>
          <dgm:bulletEnabled val="1"/>
        </dgm:presLayoutVars>
      </dgm:prSet>
      <dgm:spPr/>
    </dgm:pt>
    <dgm:pt modelId="{B6EA94D5-773E-43B4-8B65-4A79CF8396AF}" type="pres">
      <dgm:prSet presAssocID="{E6B5F66C-DF32-405A-B8E3-D037F0A9C290}" presName="rect2" presStyleLbl="fgImgPlace1" presStyleIdx="0" presStyleCnt="7"/>
      <dgm:spPr>
        <a:blipFill>
          <a:blip xmlns:r="http://schemas.openxmlformats.org/officeDocument/2006/relationships" r:embed="rId1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D164F690-49B6-4417-996A-2A80147C3C6A}" type="pres">
      <dgm:prSet presAssocID="{095D12B7-6C52-416E-97EC-11B0D1B8F30B}" presName="sibTrans" presStyleCnt="0"/>
      <dgm:spPr/>
    </dgm:pt>
    <dgm:pt modelId="{04C6A321-9F6E-4B18-B4D1-BEC3560D31DE}" type="pres">
      <dgm:prSet presAssocID="{67CE8D68-5021-4E05-9DDB-63FE572FAF39}" presName="composite" presStyleCnt="0"/>
      <dgm:spPr/>
    </dgm:pt>
    <dgm:pt modelId="{230850A5-1D26-4A03-A691-934997AD2030}" type="pres">
      <dgm:prSet presAssocID="{67CE8D68-5021-4E05-9DDB-63FE572FAF39}" presName="rect1" presStyleLbl="trAlignAcc1" presStyleIdx="1" presStyleCnt="7" custScaleY="164471" custLinFactNeighborX="3546" custLinFactNeighborY="-16942">
        <dgm:presLayoutVars>
          <dgm:bulletEnabled val="1"/>
        </dgm:presLayoutVars>
      </dgm:prSet>
      <dgm:spPr/>
    </dgm:pt>
    <dgm:pt modelId="{F4FDD774-1A6A-4A72-97C9-4E2F83A8CA79}" type="pres">
      <dgm:prSet presAssocID="{67CE8D68-5021-4E05-9DDB-63FE572FAF39}" presName="rect2" presStyleLbl="fgImgPlace1" presStyleIdx="1" presStyleCnt="7"/>
      <dgm:spPr>
        <a:blipFill>
          <a:blip xmlns:r="http://schemas.openxmlformats.org/officeDocument/2006/relationships"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384F59D6-A858-4973-970D-27490D01B575}" type="pres">
      <dgm:prSet presAssocID="{D898D012-95C0-4A2B-890E-DF5255C76D82}" presName="sibTrans" presStyleCnt="0"/>
      <dgm:spPr/>
    </dgm:pt>
    <dgm:pt modelId="{1F943D53-F861-42D3-9ADE-F4C360EDA6D6}" type="pres">
      <dgm:prSet presAssocID="{9BE50F69-A872-4C48-8581-4C0E908457E6}" presName="composite" presStyleCnt="0"/>
      <dgm:spPr/>
    </dgm:pt>
    <dgm:pt modelId="{73C3FD6A-AF12-4E8D-A21E-33DC8A2B6844}" type="pres">
      <dgm:prSet presAssocID="{9BE50F69-A872-4C48-8581-4C0E908457E6}" presName="rect1" presStyleLbl="trAlignAcc1" presStyleIdx="2" presStyleCnt="7" custScaleY="187329">
        <dgm:presLayoutVars>
          <dgm:bulletEnabled val="1"/>
        </dgm:presLayoutVars>
      </dgm:prSet>
      <dgm:spPr/>
    </dgm:pt>
    <dgm:pt modelId="{CBFF9D0D-0036-4B17-B480-25B9F663AE2E}" type="pres">
      <dgm:prSet presAssocID="{9BE50F69-A872-4C48-8581-4C0E908457E6}" presName="rect2" presStyleLbl="fgImgPlace1" presStyleIdx="2" presStyleCnt="7"/>
      <dgm:spPr>
        <a:blipFill>
          <a:blip xmlns:r="http://schemas.openxmlformats.org/officeDocument/2006/relationships"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A826F5D-A4BB-4312-B929-01212863A981}" type="pres">
      <dgm:prSet presAssocID="{0104EDF2-D83C-42DD-848C-7027B6EB0DB7}" presName="sibTrans" presStyleCnt="0"/>
      <dgm:spPr/>
    </dgm:pt>
    <dgm:pt modelId="{FECCB626-60CF-40D3-84EF-A859D6789858}" type="pres">
      <dgm:prSet presAssocID="{2591E6E0-6DBE-4ABA-8056-5FE4736D65E6}" presName="composite" presStyleCnt="0"/>
      <dgm:spPr/>
    </dgm:pt>
    <dgm:pt modelId="{031382D5-BD39-406B-8F26-840381E4218B}" type="pres">
      <dgm:prSet presAssocID="{2591E6E0-6DBE-4ABA-8056-5FE4736D65E6}" presName="rect1" presStyleLbl="trAlignAcc1" presStyleIdx="3" presStyleCnt="7" custScaleY="208161">
        <dgm:presLayoutVars>
          <dgm:bulletEnabled val="1"/>
        </dgm:presLayoutVars>
      </dgm:prSet>
      <dgm:spPr/>
    </dgm:pt>
    <dgm:pt modelId="{8E4477B4-7F8A-4F77-B08D-8BA6EE0F4F93}" type="pres">
      <dgm:prSet presAssocID="{2591E6E0-6DBE-4ABA-8056-5FE4736D65E6}" presName="rect2" presStyleLbl="fgImgPlace1" presStyleIdx="3" presStyleCnt="7"/>
      <dgm:spPr>
        <a:blipFill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</dgm:pt>
    <dgm:pt modelId="{9EFBC0EB-F7EE-4ABC-B94D-3C73A06D2B50}" type="pres">
      <dgm:prSet presAssocID="{49A3DCC7-5203-47A8-B21B-6ED95F93D365}" presName="sibTrans" presStyleCnt="0"/>
      <dgm:spPr/>
    </dgm:pt>
    <dgm:pt modelId="{8324B2F5-4856-4CA3-A946-B3870CFB4BE2}" type="pres">
      <dgm:prSet presAssocID="{6C244BE6-96D1-42B8-B22D-23DE5BCD6925}" presName="composite" presStyleCnt="0"/>
      <dgm:spPr/>
    </dgm:pt>
    <dgm:pt modelId="{A2BBD7F5-CA82-4840-AF25-4EDC815460D5}" type="pres">
      <dgm:prSet presAssocID="{6C244BE6-96D1-42B8-B22D-23DE5BCD6925}" presName="rect1" presStyleLbl="trAlignAcc1" presStyleIdx="4" presStyleCnt="7" custScaleY="246668">
        <dgm:presLayoutVars>
          <dgm:bulletEnabled val="1"/>
        </dgm:presLayoutVars>
      </dgm:prSet>
      <dgm:spPr/>
    </dgm:pt>
    <dgm:pt modelId="{CB69E87B-3559-4766-A88C-131765E3E29D}" type="pres">
      <dgm:prSet presAssocID="{6C244BE6-96D1-42B8-B22D-23DE5BCD6925}" presName="rect2" presStyleLbl="fgImgPlace1" presStyleIdx="4" presStyleCnt="7"/>
      <dgm:spPr>
        <a:blipFill>
          <a:blip xmlns:r="http://schemas.openxmlformats.org/officeDocument/2006/relationships"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  <dgm:pt modelId="{CF3E1A02-AB32-4143-BB4E-6E13522282CB}" type="pres">
      <dgm:prSet presAssocID="{B04DBF11-92A5-407D-B9B4-FBFCDEA8B4F0}" presName="sibTrans" presStyleCnt="0"/>
      <dgm:spPr/>
    </dgm:pt>
    <dgm:pt modelId="{0646AD00-6A47-4EEB-A13A-431B139F16BA}" type="pres">
      <dgm:prSet presAssocID="{6177E947-7E52-43D6-BDDA-1CE387E664FB}" presName="composite" presStyleCnt="0"/>
      <dgm:spPr/>
    </dgm:pt>
    <dgm:pt modelId="{786D24AE-F503-45AA-A559-7B46DD8C3EDA}" type="pres">
      <dgm:prSet presAssocID="{6177E947-7E52-43D6-BDDA-1CE387E664FB}" presName="rect1" presStyleLbl="trAlignAcc1" presStyleIdx="5" presStyleCnt="7" custScaleY="220015">
        <dgm:presLayoutVars>
          <dgm:bulletEnabled val="1"/>
        </dgm:presLayoutVars>
      </dgm:prSet>
      <dgm:spPr/>
    </dgm:pt>
    <dgm:pt modelId="{BCA9F853-BD50-4042-B734-22C22FBADB73}" type="pres">
      <dgm:prSet presAssocID="{6177E947-7E52-43D6-BDDA-1CE387E664FB}" presName="rect2" presStyleLbl="fgImgPlace1" presStyleIdx="5" presStyleCnt="7"/>
      <dgm:spPr>
        <a:blipFill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0576F5B4-769D-47A8-B92F-96F5E6EECF2A}" type="pres">
      <dgm:prSet presAssocID="{EE87C7C9-281F-43B1-B424-51C9443F5FC4}" presName="sibTrans" presStyleCnt="0"/>
      <dgm:spPr/>
    </dgm:pt>
    <dgm:pt modelId="{9ADA0D81-C4E8-452C-8B70-8C0B9C2250CB}" type="pres">
      <dgm:prSet presAssocID="{1707891D-34A3-4497-A442-970B685792AA}" presName="composite" presStyleCnt="0"/>
      <dgm:spPr/>
    </dgm:pt>
    <dgm:pt modelId="{A85538EF-3426-44AB-ADFC-6A19BB289482}" type="pres">
      <dgm:prSet presAssocID="{1707891D-34A3-4497-A442-970B685792AA}" presName="rect1" presStyleLbl="trAlignAcc1" presStyleIdx="6" presStyleCnt="7" custScaleY="197795" custLinFactNeighborX="-2563" custLinFactNeighborY="9612">
        <dgm:presLayoutVars>
          <dgm:bulletEnabled val="1"/>
        </dgm:presLayoutVars>
      </dgm:prSet>
      <dgm:spPr/>
    </dgm:pt>
    <dgm:pt modelId="{EE51B5A2-13A9-40DF-86F2-19C9EF73E9FC}" type="pres">
      <dgm:prSet presAssocID="{1707891D-34A3-4497-A442-970B685792AA}" presName="rect2" presStyleLbl="fgImgPlace1" presStyleIdx="6" presStyleCnt="7" custLinFactNeighborX="-12889" custLinFactNeighborY="18149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B9D80E30-A976-40F7-AA67-A9489BF20676}" type="presOf" srcId="{67CE8D68-5021-4E05-9DDB-63FE572FAF39}" destId="{230850A5-1D26-4A03-A691-934997AD2030}" srcOrd="0" destOrd="0" presId="urn:microsoft.com/office/officeart/2008/layout/PictureStrips"/>
    <dgm:cxn modelId="{D452F239-CC5F-4FFF-B483-46E6D6E04517}" type="presOf" srcId="{C901943A-9E39-4C6C-A32E-D494449619E6}" destId="{3C0239A3-5B68-4A38-894E-A77B0A362E91}" srcOrd="0" destOrd="0" presId="urn:microsoft.com/office/officeart/2008/layout/PictureStrips"/>
    <dgm:cxn modelId="{48FDD660-8FE3-4A5E-8F52-163286AC9810}" srcId="{C901943A-9E39-4C6C-A32E-D494449619E6}" destId="{E6B5F66C-DF32-405A-B8E3-D037F0A9C290}" srcOrd="0" destOrd="0" parTransId="{A3532689-C25E-4F01-AB5A-28BDEB7A25B8}" sibTransId="{095D12B7-6C52-416E-97EC-11B0D1B8F30B}"/>
    <dgm:cxn modelId="{CBF8F943-E342-4D95-8C74-048B43A55E25}" srcId="{C901943A-9E39-4C6C-A32E-D494449619E6}" destId="{6177E947-7E52-43D6-BDDA-1CE387E664FB}" srcOrd="5" destOrd="0" parTransId="{981C0CCF-E9A7-4D52-82A3-69112CE7D5EC}" sibTransId="{EE87C7C9-281F-43B1-B424-51C9443F5FC4}"/>
    <dgm:cxn modelId="{01E9916A-6C23-4385-ACC0-456D4BBD89A7}" type="presOf" srcId="{9BE50F69-A872-4C48-8581-4C0E908457E6}" destId="{73C3FD6A-AF12-4E8D-A21E-33DC8A2B6844}" srcOrd="0" destOrd="0" presId="urn:microsoft.com/office/officeart/2008/layout/PictureStrips"/>
    <dgm:cxn modelId="{1F44C34B-DF9A-4159-822C-9819F0A326E4}" srcId="{C901943A-9E39-4C6C-A32E-D494449619E6}" destId="{1707891D-34A3-4497-A442-970B685792AA}" srcOrd="6" destOrd="0" parTransId="{73207DD1-5979-416A-BD87-11E1B2C5A8BD}" sibTransId="{96F517DB-8805-4D97-9386-E895560034D5}"/>
    <dgm:cxn modelId="{A1C14C73-FCD9-40F5-8DE4-4DB821CDF11C}" srcId="{C901943A-9E39-4C6C-A32E-D494449619E6}" destId="{6C244BE6-96D1-42B8-B22D-23DE5BCD6925}" srcOrd="4" destOrd="0" parTransId="{2E972CDF-FE5D-4308-8393-E3680B35C18D}" sibTransId="{B04DBF11-92A5-407D-B9B4-FBFCDEA8B4F0}"/>
    <dgm:cxn modelId="{2B504055-977C-4801-8FF4-7B8856B0DF76}" type="presOf" srcId="{2591E6E0-6DBE-4ABA-8056-5FE4736D65E6}" destId="{031382D5-BD39-406B-8F26-840381E4218B}" srcOrd="0" destOrd="0" presId="urn:microsoft.com/office/officeart/2008/layout/PictureStrips"/>
    <dgm:cxn modelId="{F540059E-8B40-467F-98C6-67F3BDDB857F}" type="presOf" srcId="{6177E947-7E52-43D6-BDDA-1CE387E664FB}" destId="{786D24AE-F503-45AA-A559-7B46DD8C3EDA}" srcOrd="0" destOrd="0" presId="urn:microsoft.com/office/officeart/2008/layout/PictureStrips"/>
    <dgm:cxn modelId="{59B708BF-1A20-4FD2-A49B-664ACD7C7E5E}" srcId="{C901943A-9E39-4C6C-A32E-D494449619E6}" destId="{9BE50F69-A872-4C48-8581-4C0E908457E6}" srcOrd="2" destOrd="0" parTransId="{E7C9C538-AE59-4964-808E-8A4D4F3E1D14}" sibTransId="{0104EDF2-D83C-42DD-848C-7027B6EB0DB7}"/>
    <dgm:cxn modelId="{E9A152C1-6409-46CA-BFB3-A64412E920DE}" srcId="{C901943A-9E39-4C6C-A32E-D494449619E6}" destId="{67CE8D68-5021-4E05-9DDB-63FE572FAF39}" srcOrd="1" destOrd="0" parTransId="{AFE2291B-5CC0-425A-BDB0-0E40690932F9}" sibTransId="{D898D012-95C0-4A2B-890E-DF5255C76D82}"/>
    <dgm:cxn modelId="{DBAFBEC5-3C87-44DD-96A5-59B9EFB96193}" type="presOf" srcId="{1707891D-34A3-4497-A442-970B685792AA}" destId="{A85538EF-3426-44AB-ADFC-6A19BB289482}" srcOrd="0" destOrd="0" presId="urn:microsoft.com/office/officeart/2008/layout/PictureStrips"/>
    <dgm:cxn modelId="{5E9EF4DD-450A-434E-A4D7-DCD757EF33CE}" srcId="{C901943A-9E39-4C6C-A32E-D494449619E6}" destId="{2591E6E0-6DBE-4ABA-8056-5FE4736D65E6}" srcOrd="3" destOrd="0" parTransId="{C7AFBCD4-AE7E-4366-B1F2-CF0CE2AABF02}" sibTransId="{49A3DCC7-5203-47A8-B21B-6ED95F93D365}"/>
    <dgm:cxn modelId="{22104BEC-571A-420F-B106-F9BCE60A4731}" type="presOf" srcId="{E6B5F66C-DF32-405A-B8E3-D037F0A9C290}" destId="{5015F5F4-286D-486F-9949-9493CB04459B}" srcOrd="0" destOrd="0" presId="urn:microsoft.com/office/officeart/2008/layout/PictureStrips"/>
    <dgm:cxn modelId="{8A909EF9-5E56-4D76-AE31-2DC01B33EE88}" type="presOf" srcId="{6C244BE6-96D1-42B8-B22D-23DE5BCD6925}" destId="{A2BBD7F5-CA82-4840-AF25-4EDC815460D5}" srcOrd="0" destOrd="0" presId="urn:microsoft.com/office/officeart/2008/layout/PictureStrips"/>
    <dgm:cxn modelId="{BBA241C4-3E03-408E-B2A5-6415D1F3AEFF}" type="presParOf" srcId="{3C0239A3-5B68-4A38-894E-A77B0A362E91}" destId="{2B208459-C8A8-44B2-921E-51ED94F84F03}" srcOrd="0" destOrd="0" presId="urn:microsoft.com/office/officeart/2008/layout/PictureStrips"/>
    <dgm:cxn modelId="{D7563053-3602-49EC-A1C9-129D6EE0E2DE}" type="presParOf" srcId="{2B208459-C8A8-44B2-921E-51ED94F84F03}" destId="{5015F5F4-286D-486F-9949-9493CB04459B}" srcOrd="0" destOrd="0" presId="urn:microsoft.com/office/officeart/2008/layout/PictureStrips"/>
    <dgm:cxn modelId="{3FE4BA91-2C82-4944-A258-BDFBE7075303}" type="presParOf" srcId="{2B208459-C8A8-44B2-921E-51ED94F84F03}" destId="{B6EA94D5-773E-43B4-8B65-4A79CF8396AF}" srcOrd="1" destOrd="0" presId="urn:microsoft.com/office/officeart/2008/layout/PictureStrips"/>
    <dgm:cxn modelId="{F49FC125-4438-4BA4-9B54-36D72CF9974F}" type="presParOf" srcId="{3C0239A3-5B68-4A38-894E-A77B0A362E91}" destId="{D164F690-49B6-4417-996A-2A80147C3C6A}" srcOrd="1" destOrd="0" presId="urn:microsoft.com/office/officeart/2008/layout/PictureStrips"/>
    <dgm:cxn modelId="{692F9915-1234-40CF-87C5-BB78EBABD17A}" type="presParOf" srcId="{3C0239A3-5B68-4A38-894E-A77B0A362E91}" destId="{04C6A321-9F6E-4B18-B4D1-BEC3560D31DE}" srcOrd="2" destOrd="0" presId="urn:microsoft.com/office/officeart/2008/layout/PictureStrips"/>
    <dgm:cxn modelId="{1A4CDDE9-1645-422E-BDF9-64027ED7B16A}" type="presParOf" srcId="{04C6A321-9F6E-4B18-B4D1-BEC3560D31DE}" destId="{230850A5-1D26-4A03-A691-934997AD2030}" srcOrd="0" destOrd="0" presId="urn:microsoft.com/office/officeart/2008/layout/PictureStrips"/>
    <dgm:cxn modelId="{697D80AA-58AA-4E25-9D4B-133B2635A8F0}" type="presParOf" srcId="{04C6A321-9F6E-4B18-B4D1-BEC3560D31DE}" destId="{F4FDD774-1A6A-4A72-97C9-4E2F83A8CA79}" srcOrd="1" destOrd="0" presId="urn:microsoft.com/office/officeart/2008/layout/PictureStrips"/>
    <dgm:cxn modelId="{8E0A7269-4A71-4211-A58D-9A73966E5E02}" type="presParOf" srcId="{3C0239A3-5B68-4A38-894E-A77B0A362E91}" destId="{384F59D6-A858-4973-970D-27490D01B575}" srcOrd="3" destOrd="0" presId="urn:microsoft.com/office/officeart/2008/layout/PictureStrips"/>
    <dgm:cxn modelId="{E335D003-B8CD-45F5-A06F-51BC96623BE8}" type="presParOf" srcId="{3C0239A3-5B68-4A38-894E-A77B0A362E91}" destId="{1F943D53-F861-42D3-9ADE-F4C360EDA6D6}" srcOrd="4" destOrd="0" presId="urn:microsoft.com/office/officeart/2008/layout/PictureStrips"/>
    <dgm:cxn modelId="{D44CF2D8-CB48-4906-96F1-6601796B8268}" type="presParOf" srcId="{1F943D53-F861-42D3-9ADE-F4C360EDA6D6}" destId="{73C3FD6A-AF12-4E8D-A21E-33DC8A2B6844}" srcOrd="0" destOrd="0" presId="urn:microsoft.com/office/officeart/2008/layout/PictureStrips"/>
    <dgm:cxn modelId="{C255B4A6-944F-4E0A-84D3-BBB10A682C02}" type="presParOf" srcId="{1F943D53-F861-42D3-9ADE-F4C360EDA6D6}" destId="{CBFF9D0D-0036-4B17-B480-25B9F663AE2E}" srcOrd="1" destOrd="0" presId="urn:microsoft.com/office/officeart/2008/layout/PictureStrips"/>
    <dgm:cxn modelId="{D4960256-7C5F-4947-BBC9-C55EEE2061A5}" type="presParOf" srcId="{3C0239A3-5B68-4A38-894E-A77B0A362E91}" destId="{4A826F5D-A4BB-4312-B929-01212863A981}" srcOrd="5" destOrd="0" presId="urn:microsoft.com/office/officeart/2008/layout/PictureStrips"/>
    <dgm:cxn modelId="{D0682F71-0BEB-4EBB-9B3C-90192E65221C}" type="presParOf" srcId="{3C0239A3-5B68-4A38-894E-A77B0A362E91}" destId="{FECCB626-60CF-40D3-84EF-A859D6789858}" srcOrd="6" destOrd="0" presId="urn:microsoft.com/office/officeart/2008/layout/PictureStrips"/>
    <dgm:cxn modelId="{0482C0B2-7782-4F4F-AF92-8267C33701D6}" type="presParOf" srcId="{FECCB626-60CF-40D3-84EF-A859D6789858}" destId="{031382D5-BD39-406B-8F26-840381E4218B}" srcOrd="0" destOrd="0" presId="urn:microsoft.com/office/officeart/2008/layout/PictureStrips"/>
    <dgm:cxn modelId="{38F23E51-55CB-4893-BCDF-7314E2D6D0F4}" type="presParOf" srcId="{FECCB626-60CF-40D3-84EF-A859D6789858}" destId="{8E4477B4-7F8A-4F77-B08D-8BA6EE0F4F93}" srcOrd="1" destOrd="0" presId="urn:microsoft.com/office/officeart/2008/layout/PictureStrips"/>
    <dgm:cxn modelId="{8F75941C-13C6-4C42-964B-8C5DC6ED1334}" type="presParOf" srcId="{3C0239A3-5B68-4A38-894E-A77B0A362E91}" destId="{9EFBC0EB-F7EE-4ABC-B94D-3C73A06D2B50}" srcOrd="7" destOrd="0" presId="urn:microsoft.com/office/officeart/2008/layout/PictureStrips"/>
    <dgm:cxn modelId="{B798FDB2-B1E9-4B6C-8A4A-8D2D2FBF6566}" type="presParOf" srcId="{3C0239A3-5B68-4A38-894E-A77B0A362E91}" destId="{8324B2F5-4856-4CA3-A946-B3870CFB4BE2}" srcOrd="8" destOrd="0" presId="urn:microsoft.com/office/officeart/2008/layout/PictureStrips"/>
    <dgm:cxn modelId="{8BA9A368-2A8B-4BBD-AD1E-385C738C1B52}" type="presParOf" srcId="{8324B2F5-4856-4CA3-A946-B3870CFB4BE2}" destId="{A2BBD7F5-CA82-4840-AF25-4EDC815460D5}" srcOrd="0" destOrd="0" presId="urn:microsoft.com/office/officeart/2008/layout/PictureStrips"/>
    <dgm:cxn modelId="{A1BCA2FE-AB50-42A8-A4A0-87660C2D4495}" type="presParOf" srcId="{8324B2F5-4856-4CA3-A946-B3870CFB4BE2}" destId="{CB69E87B-3559-4766-A88C-131765E3E29D}" srcOrd="1" destOrd="0" presId="urn:microsoft.com/office/officeart/2008/layout/PictureStrips"/>
    <dgm:cxn modelId="{B9E6BB7E-794E-4874-AE3C-57F74F171AC2}" type="presParOf" srcId="{3C0239A3-5B68-4A38-894E-A77B0A362E91}" destId="{CF3E1A02-AB32-4143-BB4E-6E13522282CB}" srcOrd="9" destOrd="0" presId="urn:microsoft.com/office/officeart/2008/layout/PictureStrips"/>
    <dgm:cxn modelId="{AE2E13C7-C07E-4CDD-9CB6-49F5E4C59A9A}" type="presParOf" srcId="{3C0239A3-5B68-4A38-894E-A77B0A362E91}" destId="{0646AD00-6A47-4EEB-A13A-431B139F16BA}" srcOrd="10" destOrd="0" presId="urn:microsoft.com/office/officeart/2008/layout/PictureStrips"/>
    <dgm:cxn modelId="{3F1EADFD-32AE-4CD6-9ABE-2CF17F9E0A1A}" type="presParOf" srcId="{0646AD00-6A47-4EEB-A13A-431B139F16BA}" destId="{786D24AE-F503-45AA-A559-7B46DD8C3EDA}" srcOrd="0" destOrd="0" presId="urn:microsoft.com/office/officeart/2008/layout/PictureStrips"/>
    <dgm:cxn modelId="{6FA58EF3-82FC-4E9D-ABB4-0848F7298F4E}" type="presParOf" srcId="{0646AD00-6A47-4EEB-A13A-431B139F16BA}" destId="{BCA9F853-BD50-4042-B734-22C22FBADB73}" srcOrd="1" destOrd="0" presId="urn:microsoft.com/office/officeart/2008/layout/PictureStrips"/>
    <dgm:cxn modelId="{5F7777F9-4CC9-4468-9ADA-A60D173E7D85}" type="presParOf" srcId="{3C0239A3-5B68-4A38-894E-A77B0A362E91}" destId="{0576F5B4-769D-47A8-B92F-96F5E6EECF2A}" srcOrd="11" destOrd="0" presId="urn:microsoft.com/office/officeart/2008/layout/PictureStrips"/>
    <dgm:cxn modelId="{B4BF658C-8EB7-49A6-9625-3610D0573205}" type="presParOf" srcId="{3C0239A3-5B68-4A38-894E-A77B0A362E91}" destId="{9ADA0D81-C4E8-452C-8B70-8C0B9C2250CB}" srcOrd="12" destOrd="0" presId="urn:microsoft.com/office/officeart/2008/layout/PictureStrips"/>
    <dgm:cxn modelId="{5A87F74D-0781-4901-B2F9-2C1C7A75E5EC}" type="presParOf" srcId="{9ADA0D81-C4E8-452C-8B70-8C0B9C2250CB}" destId="{A85538EF-3426-44AB-ADFC-6A19BB289482}" srcOrd="0" destOrd="0" presId="urn:microsoft.com/office/officeart/2008/layout/PictureStrips"/>
    <dgm:cxn modelId="{23374769-394E-43E8-8016-AF0D6F7D699D}" type="presParOf" srcId="{9ADA0D81-C4E8-452C-8B70-8C0B9C2250CB}" destId="{EE51B5A2-13A9-40DF-86F2-19C9EF73E9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06484-0E07-4AAC-9687-9EBEE630F3F2}">
      <dsp:nvSpPr>
        <dsp:cNvPr id="0" name=""/>
        <dsp:cNvSpPr/>
      </dsp:nvSpPr>
      <dsp:spPr>
        <a:xfrm rot="2288441">
          <a:off x="5218342" y="1290782"/>
          <a:ext cx="327142" cy="13854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EBCCD-C37D-4A21-B964-23D2C24F18EB}">
      <dsp:nvSpPr>
        <dsp:cNvPr id="0" name=""/>
        <dsp:cNvSpPr/>
      </dsp:nvSpPr>
      <dsp:spPr>
        <a:xfrm>
          <a:off x="267707" y="1060518"/>
          <a:ext cx="2197799" cy="2837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rPr>
            <a:t>La Primera Sesión Ordinaria del Consejo Académico de Educación Media Superior (CAEMS) es el escenario para ejercer y fortalecer la docencia en el marco de la comunidad </a:t>
          </a:r>
          <a:r>
            <a:rPr lang="es-ES" sz="1400" b="0" i="1" kern="1200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rPr>
            <a:t>como núcleo integrador de los procesos de enseñanza y aprendizaje</a:t>
          </a:r>
          <a:r>
            <a:rPr lang="es-ES" sz="1400" b="0" i="0" kern="1200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rPr>
            <a:t>.</a:t>
          </a:r>
          <a:endParaRPr lang="es-MX" sz="1400" kern="1200" dirty="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sp:txBody>
      <dsp:txXfrm>
        <a:off x="332078" y="1124889"/>
        <a:ext cx="2069057" cy="2708360"/>
      </dsp:txXfrm>
    </dsp:sp>
    <dsp:sp modelId="{381E8A37-B4BC-4A4B-8DDF-D8D2D6C0DEAE}">
      <dsp:nvSpPr>
        <dsp:cNvPr id="0" name=""/>
        <dsp:cNvSpPr/>
      </dsp:nvSpPr>
      <dsp:spPr>
        <a:xfrm>
          <a:off x="1876269" y="3984739"/>
          <a:ext cx="4893926" cy="163577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1" kern="1200" dirty="0">
            <a:solidFill>
              <a:schemeClr val="tx2">
                <a:lumMod val="10000"/>
              </a:schemeClr>
            </a:solidFill>
            <a:latin typeface="Adelle Sans" panose="02000503000000020004" pitchFamily="50" charset="0"/>
          </a:endParaRPr>
        </a:p>
      </dsp:txBody>
      <dsp:txXfrm>
        <a:off x="1924179" y="4032649"/>
        <a:ext cx="4798106" cy="15399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2EF13-D681-41E4-BAD4-5CF08A9FD951}">
      <dsp:nvSpPr>
        <dsp:cNvPr id="0" name=""/>
        <dsp:cNvSpPr/>
      </dsp:nvSpPr>
      <dsp:spPr>
        <a:xfrm>
          <a:off x="0" y="389850"/>
          <a:ext cx="84963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75CB2-71EE-4004-A515-DBE28BB2B312}">
      <dsp:nvSpPr>
        <dsp:cNvPr id="0" name=""/>
        <dsp:cNvSpPr/>
      </dsp:nvSpPr>
      <dsp:spPr>
        <a:xfrm>
          <a:off x="424815" y="153690"/>
          <a:ext cx="594741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8" tIns="0" rIns="22479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>
                  <a:lumMod val="50000"/>
                </a:schemeClr>
              </a:solidFill>
            </a:rPr>
            <a:t>Instalación de herramientas</a:t>
          </a:r>
        </a:p>
      </dsp:txBody>
      <dsp:txXfrm>
        <a:off x="447872" y="176747"/>
        <a:ext cx="5901296" cy="426206"/>
      </dsp:txXfrm>
    </dsp:sp>
    <dsp:sp modelId="{D6E17B20-D886-4290-A68A-18164646066D}">
      <dsp:nvSpPr>
        <dsp:cNvPr id="0" name=""/>
        <dsp:cNvSpPr/>
      </dsp:nvSpPr>
      <dsp:spPr>
        <a:xfrm>
          <a:off x="0" y="1115610"/>
          <a:ext cx="84963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59C8A-87F8-4303-A485-F197781CFB5D}">
      <dsp:nvSpPr>
        <dsp:cNvPr id="0" name=""/>
        <dsp:cNvSpPr/>
      </dsp:nvSpPr>
      <dsp:spPr>
        <a:xfrm>
          <a:off x="424815" y="879450"/>
          <a:ext cx="7992486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8" tIns="0" rIns="22479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>
                  <a:lumMod val="50000"/>
                </a:schemeClr>
              </a:solidFill>
            </a:rPr>
            <a:t>Semana  de Jóvenes al centro (Ciclo de conferencias, cursos, talleres y actividades)</a:t>
          </a:r>
        </a:p>
      </dsp:txBody>
      <dsp:txXfrm>
        <a:off x="447872" y="902507"/>
        <a:ext cx="7946372" cy="426206"/>
      </dsp:txXfrm>
    </dsp:sp>
    <dsp:sp modelId="{191E1CBD-B734-4BE5-B18B-A1D94C99E7C2}">
      <dsp:nvSpPr>
        <dsp:cNvPr id="0" name=""/>
        <dsp:cNvSpPr/>
      </dsp:nvSpPr>
      <dsp:spPr>
        <a:xfrm>
          <a:off x="0" y="1841370"/>
          <a:ext cx="84963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834AB-3BF8-40F8-B5B3-E5DAD29BECE4}">
      <dsp:nvSpPr>
        <dsp:cNvPr id="0" name=""/>
        <dsp:cNvSpPr/>
      </dsp:nvSpPr>
      <dsp:spPr>
        <a:xfrm>
          <a:off x="424815" y="1605210"/>
          <a:ext cx="7992486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8" tIns="0" rIns="22479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>
                  <a:lumMod val="50000"/>
                </a:schemeClr>
              </a:solidFill>
            </a:rPr>
            <a:t>Actividades durante el ciclo escolar, en las 5 líneas de acción</a:t>
          </a:r>
        </a:p>
      </dsp:txBody>
      <dsp:txXfrm>
        <a:off x="447872" y="1628267"/>
        <a:ext cx="7946372" cy="426206"/>
      </dsp:txXfrm>
    </dsp:sp>
    <dsp:sp modelId="{91788C80-3CF1-4685-A952-9B0DF18CEE7B}">
      <dsp:nvSpPr>
        <dsp:cNvPr id="0" name=""/>
        <dsp:cNvSpPr/>
      </dsp:nvSpPr>
      <dsp:spPr>
        <a:xfrm>
          <a:off x="0" y="2567130"/>
          <a:ext cx="84963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1838B-3D7D-4E0C-9DCC-BD4EE9DB5ADD}">
      <dsp:nvSpPr>
        <dsp:cNvPr id="0" name=""/>
        <dsp:cNvSpPr/>
      </dsp:nvSpPr>
      <dsp:spPr>
        <a:xfrm>
          <a:off x="424815" y="2330970"/>
          <a:ext cx="594741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8" tIns="0" rIns="22479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>
                  <a:lumMod val="50000"/>
                </a:schemeClr>
              </a:solidFill>
            </a:rPr>
            <a:t>Foro de experiencias  exitosas de jóvenes</a:t>
          </a:r>
        </a:p>
      </dsp:txBody>
      <dsp:txXfrm>
        <a:off x="447872" y="2354027"/>
        <a:ext cx="5901296" cy="426206"/>
      </dsp:txXfrm>
    </dsp:sp>
    <dsp:sp modelId="{565102F6-A527-493D-B2B5-D371EE4DEDCC}">
      <dsp:nvSpPr>
        <dsp:cNvPr id="0" name=""/>
        <dsp:cNvSpPr/>
      </dsp:nvSpPr>
      <dsp:spPr>
        <a:xfrm>
          <a:off x="0" y="3292890"/>
          <a:ext cx="84963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4ECD5-739D-475E-8872-DEB1E9F4BF0F}">
      <dsp:nvSpPr>
        <dsp:cNvPr id="0" name=""/>
        <dsp:cNvSpPr/>
      </dsp:nvSpPr>
      <dsp:spPr>
        <a:xfrm>
          <a:off x="424815" y="3056730"/>
          <a:ext cx="7992486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8" tIns="0" rIns="22479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>
                  <a:lumMod val="50000"/>
                </a:schemeClr>
              </a:solidFill>
            </a:rPr>
            <a:t>Utilización de protocolos y manuales de la buena convivencia</a:t>
          </a:r>
        </a:p>
      </dsp:txBody>
      <dsp:txXfrm>
        <a:off x="447872" y="3079787"/>
        <a:ext cx="7946372" cy="426206"/>
      </dsp:txXfrm>
    </dsp:sp>
    <dsp:sp modelId="{3BBEC128-0441-44AA-9DDE-A0C88B352B07}">
      <dsp:nvSpPr>
        <dsp:cNvPr id="0" name=""/>
        <dsp:cNvSpPr/>
      </dsp:nvSpPr>
      <dsp:spPr>
        <a:xfrm>
          <a:off x="0" y="4018650"/>
          <a:ext cx="84963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0B18D-DF43-407C-BE4B-64BA6AD4AB28}">
      <dsp:nvSpPr>
        <dsp:cNvPr id="0" name=""/>
        <dsp:cNvSpPr/>
      </dsp:nvSpPr>
      <dsp:spPr>
        <a:xfrm>
          <a:off x="424815" y="3782490"/>
          <a:ext cx="594741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8" tIns="0" rIns="22479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>
                  <a:lumMod val="50000"/>
                </a:schemeClr>
              </a:solidFill>
            </a:rPr>
            <a:t>Instrumento de evaluación y seguimiento</a:t>
          </a:r>
        </a:p>
      </dsp:txBody>
      <dsp:txXfrm>
        <a:off x="447872" y="3805547"/>
        <a:ext cx="5901296" cy="426206"/>
      </dsp:txXfrm>
    </dsp:sp>
    <dsp:sp modelId="{378AA74A-7605-46FB-A119-692365752AE2}">
      <dsp:nvSpPr>
        <dsp:cNvPr id="0" name=""/>
        <dsp:cNvSpPr/>
      </dsp:nvSpPr>
      <dsp:spPr>
        <a:xfrm>
          <a:off x="0" y="4744410"/>
          <a:ext cx="84963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1AC16-E0DF-42D2-BE34-FE6EA19D3800}">
      <dsp:nvSpPr>
        <dsp:cNvPr id="0" name=""/>
        <dsp:cNvSpPr/>
      </dsp:nvSpPr>
      <dsp:spPr>
        <a:xfrm>
          <a:off x="424815" y="4508250"/>
          <a:ext cx="594741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8" tIns="0" rIns="22479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>
                  <a:lumMod val="50000"/>
                </a:schemeClr>
              </a:solidFill>
            </a:rPr>
            <a:t>Formulario de entrega de evidencias</a:t>
          </a:r>
        </a:p>
      </dsp:txBody>
      <dsp:txXfrm>
        <a:off x="447872" y="4531307"/>
        <a:ext cx="5901296" cy="426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7444D-AA38-469D-BE26-498F4FC14786}">
      <dsp:nvSpPr>
        <dsp:cNvPr id="0" name=""/>
        <dsp:cNvSpPr/>
      </dsp:nvSpPr>
      <dsp:spPr>
        <a:xfrm>
          <a:off x="3493594" y="735461"/>
          <a:ext cx="48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715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sp:txBody>
      <dsp:txXfrm>
        <a:off x="3724227" y="778592"/>
        <a:ext cx="25887" cy="5177"/>
      </dsp:txXfrm>
    </dsp:sp>
    <dsp:sp modelId="{54BF0F7F-AC25-40A5-AAC7-2BB907E67C25}">
      <dsp:nvSpPr>
        <dsp:cNvPr id="0" name=""/>
        <dsp:cNvSpPr/>
      </dsp:nvSpPr>
      <dsp:spPr>
        <a:xfrm>
          <a:off x="1244298" y="105852"/>
          <a:ext cx="2251096" cy="13506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Definir estrategias y/o acciones </a:t>
          </a:r>
          <a:r>
            <a:rPr lang="es-MX" sz="1200" kern="1200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ajustadas a las necesidades y a su contexto socioeducativo que permitan brindar la atención pertinente para prevenir el abandono escolar.</a:t>
          </a:r>
          <a:endParaRPr lang="es-MX" sz="1200" kern="1200" dirty="0">
            <a:solidFill>
              <a:schemeClr val="bg2">
                <a:lumMod val="10000"/>
              </a:schemeClr>
            </a:solidFill>
            <a:latin typeface="Adelle Sans" panose="02000503000000020004" pitchFamily="50" charset="0"/>
            <a:ea typeface="Calibri" panose="020F0502020204030204" pitchFamily="34" charset="0"/>
          </a:endParaRPr>
        </a:p>
      </dsp:txBody>
      <dsp:txXfrm>
        <a:off x="1244298" y="105852"/>
        <a:ext cx="2251096" cy="1350657"/>
      </dsp:txXfrm>
    </dsp:sp>
    <dsp:sp modelId="{FD8818A0-B4B2-4AA2-8881-75589333794A}">
      <dsp:nvSpPr>
        <dsp:cNvPr id="0" name=""/>
        <dsp:cNvSpPr/>
      </dsp:nvSpPr>
      <dsp:spPr>
        <a:xfrm>
          <a:off x="2369846" y="1557779"/>
          <a:ext cx="2768848" cy="487152"/>
        </a:xfrm>
        <a:custGeom>
          <a:avLst/>
          <a:gdLst/>
          <a:ahLst/>
          <a:cxnLst/>
          <a:rect l="0" t="0" r="0" b="0"/>
          <a:pathLst>
            <a:path>
              <a:moveTo>
                <a:pt x="2768848" y="0"/>
              </a:moveTo>
              <a:lnTo>
                <a:pt x="2768848" y="260676"/>
              </a:lnTo>
              <a:lnTo>
                <a:pt x="0" y="260676"/>
              </a:lnTo>
              <a:lnTo>
                <a:pt x="0" y="487152"/>
              </a:lnTo>
            </a:path>
          </a:pathLst>
        </a:custGeom>
        <a:noFill/>
        <a:ln w="6350" cap="flat" cmpd="sng" algn="ctr">
          <a:solidFill>
            <a:schemeClr val="accent2">
              <a:hueOff val="3099778"/>
              <a:satOff val="-4263"/>
              <a:lumOff val="-88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sp:txBody>
      <dsp:txXfrm>
        <a:off x="3683850" y="1798766"/>
        <a:ext cx="140841" cy="5177"/>
      </dsp:txXfrm>
    </dsp:sp>
    <dsp:sp modelId="{464A8D49-26C9-4843-B22C-A6FFB3027EC3}">
      <dsp:nvSpPr>
        <dsp:cNvPr id="0" name=""/>
        <dsp:cNvSpPr/>
      </dsp:nvSpPr>
      <dsp:spPr>
        <a:xfrm>
          <a:off x="4013147" y="2784"/>
          <a:ext cx="2251096" cy="1556795"/>
        </a:xfrm>
        <a:prstGeom prst="rect">
          <a:avLst/>
        </a:prstGeom>
        <a:solidFill>
          <a:schemeClr val="accent2">
            <a:hueOff val="2066519"/>
            <a:satOff val="-2842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Monitorear los avances y resultados </a:t>
          </a:r>
          <a:r>
            <a:rPr lang="es-MX" sz="1200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de las acciones para valorar si se continúa con su aplicación, si se requiere hacer ajustes o si ya no es necesario continuar con las acciones establecidas.</a:t>
          </a:r>
          <a:endParaRPr lang="es-ES" sz="1200" kern="12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sp:txBody>
      <dsp:txXfrm>
        <a:off x="4013147" y="2784"/>
        <a:ext cx="2251096" cy="1556795"/>
      </dsp:txXfrm>
    </dsp:sp>
    <dsp:sp modelId="{F3E30AD3-E876-4F62-9DFF-8C1994B9BF02}">
      <dsp:nvSpPr>
        <dsp:cNvPr id="0" name=""/>
        <dsp:cNvSpPr/>
      </dsp:nvSpPr>
      <dsp:spPr>
        <a:xfrm>
          <a:off x="3493594" y="2706940"/>
          <a:ext cx="4871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7152" y="45720"/>
              </a:lnTo>
            </a:path>
          </a:pathLst>
        </a:custGeom>
        <a:noFill/>
        <a:ln w="6350" cap="flat" cmpd="sng" algn="ctr">
          <a:solidFill>
            <a:schemeClr val="accent2">
              <a:hueOff val="6199557"/>
              <a:satOff val="-8526"/>
              <a:lumOff val="-176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</a:endParaRPr>
        </a:p>
      </dsp:txBody>
      <dsp:txXfrm>
        <a:off x="3724227" y="2750071"/>
        <a:ext cx="25887" cy="5177"/>
      </dsp:txXfrm>
    </dsp:sp>
    <dsp:sp modelId="{00D9656C-EE2E-4D9D-BFDC-EFE2C8A54A1D}">
      <dsp:nvSpPr>
        <dsp:cNvPr id="0" name=""/>
        <dsp:cNvSpPr/>
      </dsp:nvSpPr>
      <dsp:spPr>
        <a:xfrm>
          <a:off x="1244298" y="2077331"/>
          <a:ext cx="2251096" cy="1350657"/>
        </a:xfrm>
        <a:prstGeom prst="rect">
          <a:avLst/>
        </a:prstGeom>
        <a:solidFill>
          <a:schemeClr val="accent2">
            <a:hueOff val="4133038"/>
            <a:satOff val="-5684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El </a:t>
          </a:r>
          <a:r>
            <a:rPr lang="es-MX" sz="1400" b="1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Supervisor y Jefe de Sector </a:t>
          </a:r>
          <a:r>
            <a:rPr lang="es-MX" sz="1400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brindarán </a:t>
          </a:r>
          <a:r>
            <a:rPr lang="es-MX" sz="1400" b="1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seguimiento y acompañamiento </a:t>
          </a:r>
          <a:r>
            <a:rPr lang="es-MX" sz="1400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cercano y puntal a las escuelas. </a:t>
          </a:r>
          <a:endParaRPr lang="es-MX" sz="1400" kern="12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  <a:ea typeface="Calibri" panose="020F0502020204030204" pitchFamily="34" charset="0"/>
          </a:endParaRPr>
        </a:p>
      </dsp:txBody>
      <dsp:txXfrm>
        <a:off x="1244298" y="2077331"/>
        <a:ext cx="2251096" cy="1350657"/>
      </dsp:txXfrm>
    </dsp:sp>
    <dsp:sp modelId="{8C589E32-6FD3-4DA7-B6A0-8C00E1F3B33C}">
      <dsp:nvSpPr>
        <dsp:cNvPr id="0" name=""/>
        <dsp:cNvSpPr/>
      </dsp:nvSpPr>
      <dsp:spPr>
        <a:xfrm>
          <a:off x="4013147" y="2077331"/>
          <a:ext cx="2251096" cy="1350657"/>
        </a:xfrm>
        <a:prstGeom prst="rect">
          <a:avLst/>
        </a:prstGeom>
        <a:solidFill>
          <a:schemeClr val="accent2">
            <a:hueOff val="6199557"/>
            <a:satOff val="-8526"/>
            <a:lumOff val="-1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El </a:t>
          </a:r>
          <a:r>
            <a:rPr lang="es-MX" sz="1400" b="1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Nivel Educativo </a:t>
          </a:r>
          <a:r>
            <a:rPr lang="es-MX" sz="1400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dará </a:t>
          </a:r>
          <a:r>
            <a:rPr lang="es-MX" sz="1400" b="1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seguimiento y acompañará </a:t>
          </a:r>
          <a:r>
            <a:rPr lang="es-MX" sz="1400" kern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rPr>
            <a:t>a las jefaturas de sector y supervisiones escolares.</a:t>
          </a:r>
          <a:endParaRPr lang="es-MX" sz="1400" kern="1200">
            <a:solidFill>
              <a:schemeClr val="bg2">
                <a:lumMod val="10000"/>
              </a:schemeClr>
            </a:solidFill>
            <a:latin typeface="Adelle Sans" panose="02000503000000020004" pitchFamily="50" charset="0"/>
            <a:ea typeface="Calibri" panose="020F0502020204030204" pitchFamily="34" charset="0"/>
          </a:endParaRPr>
        </a:p>
      </dsp:txBody>
      <dsp:txXfrm>
        <a:off x="4013147" y="2077331"/>
        <a:ext cx="2251096" cy="13506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DCBE2-8232-40D9-9E5E-4DA38C8ACD73}">
      <dsp:nvSpPr>
        <dsp:cNvPr id="0" name=""/>
        <dsp:cNvSpPr/>
      </dsp:nvSpPr>
      <dsp:spPr>
        <a:xfrm>
          <a:off x="2443502" y="3799330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01D873-2646-43CE-B70B-FC5E7B295BCA}">
      <dsp:nvSpPr>
        <dsp:cNvPr id="0" name=""/>
        <dsp:cNvSpPr/>
      </dsp:nvSpPr>
      <dsp:spPr>
        <a:xfrm>
          <a:off x="2235029" y="3894390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218923-8C97-4346-8DC7-08611C860A26}">
      <dsp:nvSpPr>
        <dsp:cNvPr id="0" name=""/>
        <dsp:cNvSpPr/>
      </dsp:nvSpPr>
      <dsp:spPr>
        <a:xfrm>
          <a:off x="2020391" y="3972649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D09F0B-E56B-4121-9332-E2E37E5C7CAD}">
      <dsp:nvSpPr>
        <dsp:cNvPr id="0" name=""/>
        <dsp:cNvSpPr/>
      </dsp:nvSpPr>
      <dsp:spPr>
        <a:xfrm>
          <a:off x="1799589" y="4033664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7FB69E-16DB-4136-AED8-743DA89C39C1}">
      <dsp:nvSpPr>
        <dsp:cNvPr id="0" name=""/>
        <dsp:cNvSpPr/>
      </dsp:nvSpPr>
      <dsp:spPr>
        <a:xfrm>
          <a:off x="3418058" y="3005248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D410F2-CDDE-4998-8114-22055976EC6C}">
      <dsp:nvSpPr>
        <dsp:cNvPr id="0" name=""/>
        <dsp:cNvSpPr/>
      </dsp:nvSpPr>
      <dsp:spPr>
        <a:xfrm>
          <a:off x="3973986" y="1840211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667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F0BB70-C610-437C-9435-A6B51E342000}">
      <dsp:nvSpPr>
        <dsp:cNvPr id="0" name=""/>
        <dsp:cNvSpPr/>
      </dsp:nvSpPr>
      <dsp:spPr>
        <a:xfrm>
          <a:off x="3823796" y="386456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607A2A-64C4-46BE-A895-276158F7A303}">
      <dsp:nvSpPr>
        <dsp:cNvPr id="0" name=""/>
        <dsp:cNvSpPr/>
      </dsp:nvSpPr>
      <dsp:spPr>
        <a:xfrm>
          <a:off x="3957174" y="291838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3333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E33627-D9E7-4C7B-87FA-7B952C52207E}">
      <dsp:nvSpPr>
        <dsp:cNvPr id="0" name=""/>
        <dsp:cNvSpPr/>
      </dsp:nvSpPr>
      <dsp:spPr>
        <a:xfrm>
          <a:off x="4090552" y="197220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A991B1-F013-43E5-A536-2A1942048CFF}">
      <dsp:nvSpPr>
        <dsp:cNvPr id="0" name=""/>
        <dsp:cNvSpPr/>
      </dsp:nvSpPr>
      <dsp:spPr>
        <a:xfrm>
          <a:off x="4223930" y="291838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4E05BC-7A86-4D14-A558-4BB871E9DE04}">
      <dsp:nvSpPr>
        <dsp:cNvPr id="0" name=""/>
        <dsp:cNvSpPr/>
      </dsp:nvSpPr>
      <dsp:spPr>
        <a:xfrm>
          <a:off x="4357869" y="386456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7FFC56-68C1-4099-89DD-253E29FFB198}">
      <dsp:nvSpPr>
        <dsp:cNvPr id="0" name=""/>
        <dsp:cNvSpPr/>
      </dsp:nvSpPr>
      <dsp:spPr>
        <a:xfrm>
          <a:off x="4090552" y="397067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667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7A2E94-37AB-4D1B-ADAF-6B1AC356732B}">
      <dsp:nvSpPr>
        <dsp:cNvPr id="0" name=""/>
        <dsp:cNvSpPr/>
      </dsp:nvSpPr>
      <dsp:spPr>
        <a:xfrm>
          <a:off x="4090552" y="596914"/>
          <a:ext cx="93588" cy="9358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92F198-032F-42C7-B264-4E8868BDFD37}">
      <dsp:nvSpPr>
        <dsp:cNvPr id="0" name=""/>
        <dsp:cNvSpPr/>
      </dsp:nvSpPr>
      <dsp:spPr>
        <a:xfrm>
          <a:off x="1265797" y="4221501"/>
          <a:ext cx="2014680" cy="54029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6441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bg2">
                  <a:lumMod val="10000"/>
                </a:schemeClr>
              </a:solidFill>
              <a:latin typeface="Adelle Sans"/>
            </a:rPr>
            <a:t>¿Quién captura la información?</a:t>
          </a:r>
        </a:p>
      </dsp:txBody>
      <dsp:txXfrm>
        <a:off x="1292172" y="4247876"/>
        <a:ext cx="1961930" cy="487544"/>
      </dsp:txXfrm>
    </dsp:sp>
    <dsp:sp modelId="{6F77EAC3-C5D1-44AD-87F6-1411F528FFF2}">
      <dsp:nvSpPr>
        <dsp:cNvPr id="0" name=""/>
        <dsp:cNvSpPr/>
      </dsp:nvSpPr>
      <dsp:spPr>
        <a:xfrm>
          <a:off x="707346" y="3691597"/>
          <a:ext cx="934206" cy="934240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91CF43-18F8-4106-9ABE-CD83632E132E}">
      <dsp:nvSpPr>
        <dsp:cNvPr id="0" name=""/>
        <dsp:cNvSpPr/>
      </dsp:nvSpPr>
      <dsp:spPr>
        <a:xfrm>
          <a:off x="3134484" y="3642496"/>
          <a:ext cx="2014680" cy="54029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6441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>
              <a:solidFill>
                <a:schemeClr val="bg2">
                  <a:lumMod val="10000"/>
                </a:schemeClr>
              </a:solidFill>
              <a:latin typeface="Adelle Sans"/>
            </a:rPr>
            <a:t>¿Dónde se captura?</a:t>
          </a:r>
        </a:p>
      </dsp:txBody>
      <dsp:txXfrm>
        <a:off x="3160859" y="3668871"/>
        <a:ext cx="1961930" cy="487544"/>
      </dsp:txXfrm>
    </dsp:sp>
    <dsp:sp modelId="{4456493C-B442-40ED-BB77-3D0DDCCA5479}">
      <dsp:nvSpPr>
        <dsp:cNvPr id="0" name=""/>
        <dsp:cNvSpPr/>
      </dsp:nvSpPr>
      <dsp:spPr>
        <a:xfrm>
          <a:off x="2515795" y="3039441"/>
          <a:ext cx="934206" cy="934240"/>
        </a:xfrm>
        <a:prstGeom prst="ellipse">
          <a:avLst/>
        </a:prstGeom>
        <a:solidFill>
          <a:schemeClr val="accent1">
            <a:tint val="50000"/>
            <a:alpha val="90000"/>
            <a:hueOff val="4048"/>
            <a:satOff val="-351"/>
            <a:lumOff val="5143"/>
            <a:alphaOff val="-13333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26EFDF-F91C-4BF5-BF21-8AD9EBC4198E}">
      <dsp:nvSpPr>
        <dsp:cNvPr id="0" name=""/>
        <dsp:cNvSpPr/>
      </dsp:nvSpPr>
      <dsp:spPr>
        <a:xfrm>
          <a:off x="3714727" y="2823006"/>
          <a:ext cx="2014680" cy="540294"/>
        </a:xfrm>
        <a:prstGeom prst="roundRect">
          <a:avLst/>
        </a:prstGeom>
        <a:solidFill>
          <a:schemeClr val="accent4">
            <a:lumMod val="2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6441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>
              <a:solidFill>
                <a:srgbClr val="FFFFFF"/>
              </a:solidFill>
              <a:latin typeface="Adelle Sans"/>
            </a:rPr>
            <a:t>¿Cómo se captura?</a:t>
          </a:r>
        </a:p>
      </dsp:txBody>
      <dsp:txXfrm>
        <a:off x="3741102" y="2849381"/>
        <a:ext cx="1961930" cy="487544"/>
      </dsp:txXfrm>
    </dsp:sp>
    <dsp:sp modelId="{A35D8A1D-EDCA-47B1-B109-73A51BE0B49E}">
      <dsp:nvSpPr>
        <dsp:cNvPr id="0" name=""/>
        <dsp:cNvSpPr/>
      </dsp:nvSpPr>
      <dsp:spPr>
        <a:xfrm>
          <a:off x="3285801" y="2011025"/>
          <a:ext cx="934206" cy="934240"/>
        </a:xfrm>
        <a:prstGeom prst="ellipse">
          <a:avLst/>
        </a:prstGeom>
        <a:solidFill>
          <a:schemeClr val="accent1">
            <a:tint val="50000"/>
            <a:alpha val="90000"/>
            <a:hueOff val="8097"/>
            <a:satOff val="-703"/>
            <a:lumOff val="10285"/>
            <a:alphaOff val="-26667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B65CFF-DBE1-4CBE-8911-164B899EFF61}">
      <dsp:nvSpPr>
        <dsp:cNvPr id="0" name=""/>
        <dsp:cNvSpPr/>
      </dsp:nvSpPr>
      <dsp:spPr>
        <a:xfrm>
          <a:off x="4182179" y="1315761"/>
          <a:ext cx="2014680" cy="540294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6441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>
              <a:solidFill>
                <a:srgbClr val="FFFFFF"/>
              </a:solidFill>
              <a:latin typeface="Adelle Sans"/>
            </a:rPr>
            <a:t>¿Cuáles son los cortes de captura?</a:t>
          </a:r>
        </a:p>
      </dsp:txBody>
      <dsp:txXfrm>
        <a:off x="4208554" y="1342136"/>
        <a:ext cx="1961930" cy="487544"/>
      </dsp:txXfrm>
    </dsp:sp>
    <dsp:sp modelId="{849FEA7C-94DC-4A9B-896C-9F06EA2788E9}">
      <dsp:nvSpPr>
        <dsp:cNvPr id="0" name=""/>
        <dsp:cNvSpPr/>
      </dsp:nvSpPr>
      <dsp:spPr>
        <a:xfrm>
          <a:off x="3623729" y="785857"/>
          <a:ext cx="934206" cy="934240"/>
        </a:xfrm>
        <a:prstGeom prst="ellipse">
          <a:avLst/>
        </a:prstGeom>
        <a:solidFill>
          <a:schemeClr val="accent1">
            <a:tint val="50000"/>
            <a:alpha val="90000"/>
            <a:hueOff val="12145"/>
            <a:satOff val="-1054"/>
            <a:lumOff val="15428"/>
            <a:alphaOff val="-4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7F7C2-76E4-4B37-8217-15769D593D64}">
      <dsp:nvSpPr>
        <dsp:cNvPr id="0" name=""/>
        <dsp:cNvSpPr/>
      </dsp:nvSpPr>
      <dsp:spPr>
        <a:xfrm>
          <a:off x="2220227" y="128"/>
          <a:ext cx="3330340" cy="499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Horario de 9:00 a 11:00</a:t>
          </a:r>
        </a:p>
      </dsp:txBody>
      <dsp:txXfrm>
        <a:off x="2220227" y="62548"/>
        <a:ext cx="3143080" cy="374519"/>
      </dsp:txXfrm>
    </dsp:sp>
    <dsp:sp modelId="{A8AEAA04-10E6-49AB-8255-BBFAC2514D4A}">
      <dsp:nvSpPr>
        <dsp:cNvPr id="0" name=""/>
        <dsp:cNvSpPr/>
      </dsp:nvSpPr>
      <dsp:spPr>
        <a:xfrm>
          <a:off x="0" y="128"/>
          <a:ext cx="2220227" cy="49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Matutino</a:t>
          </a:r>
        </a:p>
      </dsp:txBody>
      <dsp:txXfrm>
        <a:off x="24377" y="24505"/>
        <a:ext cx="2171473" cy="450605"/>
      </dsp:txXfrm>
    </dsp:sp>
    <dsp:sp modelId="{FE853DC8-EA3B-4641-9847-A1BBB6F73C53}">
      <dsp:nvSpPr>
        <dsp:cNvPr id="0" name=""/>
        <dsp:cNvSpPr/>
      </dsp:nvSpPr>
      <dsp:spPr>
        <a:xfrm>
          <a:off x="2220227" y="549422"/>
          <a:ext cx="3330340" cy="499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kern="1200" dirty="0"/>
            <a:t>Horario de 14:00 a 16:00</a:t>
          </a:r>
        </a:p>
      </dsp:txBody>
      <dsp:txXfrm>
        <a:off x="2220227" y="611842"/>
        <a:ext cx="3143080" cy="374519"/>
      </dsp:txXfrm>
    </dsp:sp>
    <dsp:sp modelId="{DF7799CD-B9EF-45F5-9E68-7164AD3BD588}">
      <dsp:nvSpPr>
        <dsp:cNvPr id="0" name=""/>
        <dsp:cNvSpPr/>
      </dsp:nvSpPr>
      <dsp:spPr>
        <a:xfrm>
          <a:off x="0" y="549422"/>
          <a:ext cx="2220227" cy="49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Vespertino</a:t>
          </a:r>
        </a:p>
      </dsp:txBody>
      <dsp:txXfrm>
        <a:off x="24377" y="573799"/>
        <a:ext cx="2171473" cy="450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393DA-5D63-401A-A988-4AD768C102BC}">
      <dsp:nvSpPr>
        <dsp:cNvPr id="0" name=""/>
        <dsp:cNvSpPr/>
      </dsp:nvSpPr>
      <dsp:spPr>
        <a:xfrm rot="5400000">
          <a:off x="4792052" y="-1756724"/>
          <a:ext cx="1291906" cy="51918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Responder preguntas de manera individual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Comentar en plenaria las respuestas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Lectura comentada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Ejercicio práctico </a:t>
          </a:r>
        </a:p>
      </dsp:txBody>
      <dsp:txXfrm rot="-5400000">
        <a:off x="2842057" y="256337"/>
        <a:ext cx="5128830" cy="1165774"/>
      </dsp:txXfrm>
    </dsp:sp>
    <dsp:sp modelId="{3A918000-999F-4AD5-9001-072B8D296F48}">
      <dsp:nvSpPr>
        <dsp:cNvPr id="0" name=""/>
        <dsp:cNvSpPr/>
      </dsp:nvSpPr>
      <dsp:spPr>
        <a:xfrm>
          <a:off x="0" y="0"/>
          <a:ext cx="2920442" cy="1614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kern="1200" dirty="0"/>
            <a:t>Actividades </a:t>
          </a:r>
        </a:p>
      </dsp:txBody>
      <dsp:txXfrm>
        <a:off x="78832" y="78832"/>
        <a:ext cx="2762778" cy="1457219"/>
      </dsp:txXfrm>
    </dsp:sp>
    <dsp:sp modelId="{43880490-1C00-4CB5-B60B-01097D117701}">
      <dsp:nvSpPr>
        <dsp:cNvPr id="0" name=""/>
        <dsp:cNvSpPr/>
      </dsp:nvSpPr>
      <dsp:spPr>
        <a:xfrm rot="5400000">
          <a:off x="4870437" y="-92839"/>
          <a:ext cx="1291906" cy="51918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Redacte 3 acciones individuales encaminadas al autocuidado, estableciendo claramente cuándo, dónde y cómo las llevará a cabo.</a:t>
          </a:r>
          <a:endParaRPr lang="es-MX" sz="1700" kern="1200" dirty="0"/>
        </a:p>
      </dsp:txBody>
      <dsp:txXfrm rot="-5400000">
        <a:off x="2920442" y="1920222"/>
        <a:ext cx="5128830" cy="1165774"/>
      </dsp:txXfrm>
    </dsp:sp>
    <dsp:sp modelId="{38438088-9BEB-4ED1-B6E9-B9A2D41DCDFC}">
      <dsp:nvSpPr>
        <dsp:cNvPr id="0" name=""/>
        <dsp:cNvSpPr/>
      </dsp:nvSpPr>
      <dsp:spPr>
        <a:xfrm>
          <a:off x="0" y="1695667"/>
          <a:ext cx="2920442" cy="1614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kern="1200" dirty="0"/>
            <a:t>Producto </a:t>
          </a:r>
        </a:p>
      </dsp:txBody>
      <dsp:txXfrm>
        <a:off x="78832" y="1774499"/>
        <a:ext cx="2762778" cy="1457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5C8C4-AAF5-4918-B855-61231DD9AC35}">
      <dsp:nvSpPr>
        <dsp:cNvPr id="0" name=""/>
        <dsp:cNvSpPr/>
      </dsp:nvSpPr>
      <dsp:spPr>
        <a:xfrm>
          <a:off x="-5571817" y="-853011"/>
          <a:ext cx="6633994" cy="6633994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59995-1F80-48B8-8DF3-5BDE25FD23BF}">
      <dsp:nvSpPr>
        <dsp:cNvPr id="0" name=""/>
        <dsp:cNvSpPr/>
      </dsp:nvSpPr>
      <dsp:spPr>
        <a:xfrm>
          <a:off x="464374" y="307899"/>
          <a:ext cx="6842136" cy="6161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91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000000"/>
              </a:solidFill>
              <a:latin typeface="Adelle Sans" panose="02000503000000020004" pitchFamily="50" charset="0"/>
            </a:rPr>
            <a:t> Fortalecer el trabajo con las supervisiones escolares para mejorar el seguimiento y acompañamiento. </a:t>
          </a:r>
          <a:endParaRPr lang="es-MX" sz="1300" kern="1200" dirty="0">
            <a:solidFill>
              <a:srgbClr val="000000"/>
            </a:solidFill>
            <a:latin typeface="Adelle Sans" panose="02000503000000020004" pitchFamily="50" charset="0"/>
          </a:endParaRPr>
        </a:p>
      </dsp:txBody>
      <dsp:txXfrm>
        <a:off x="464374" y="307899"/>
        <a:ext cx="6842136" cy="616193"/>
      </dsp:txXfrm>
    </dsp:sp>
    <dsp:sp modelId="{DF9331C5-90D2-4A9E-9BF8-7F7D55F9F5E3}">
      <dsp:nvSpPr>
        <dsp:cNvPr id="0" name=""/>
        <dsp:cNvSpPr/>
      </dsp:nvSpPr>
      <dsp:spPr>
        <a:xfrm>
          <a:off x="79253" y="230875"/>
          <a:ext cx="770242" cy="770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77BEA-61E4-4A87-973F-5BD7C3C4008C}">
      <dsp:nvSpPr>
        <dsp:cNvPr id="0" name=""/>
        <dsp:cNvSpPr/>
      </dsp:nvSpPr>
      <dsp:spPr>
        <a:xfrm>
          <a:off x="905920" y="1231894"/>
          <a:ext cx="6400590" cy="6161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91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0000"/>
              </a:solidFill>
              <a:latin typeface="Adelle Sans" panose="02000503000000020004" pitchFamily="50" charset="0"/>
            </a:rPr>
            <a:t>Acompañar a los actores de la PMC en el diseño de los indicadores y metas. </a:t>
          </a:r>
        </a:p>
      </dsp:txBody>
      <dsp:txXfrm>
        <a:off x="905920" y="1231894"/>
        <a:ext cx="6400590" cy="616193"/>
      </dsp:txXfrm>
    </dsp:sp>
    <dsp:sp modelId="{C67719B4-2C01-4FA6-A573-7C58BC31CFD6}">
      <dsp:nvSpPr>
        <dsp:cNvPr id="0" name=""/>
        <dsp:cNvSpPr/>
      </dsp:nvSpPr>
      <dsp:spPr>
        <a:xfrm>
          <a:off x="520799" y="1154870"/>
          <a:ext cx="770242" cy="770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71325-36BE-4203-87E6-D1F711FB0F0F}">
      <dsp:nvSpPr>
        <dsp:cNvPr id="0" name=""/>
        <dsp:cNvSpPr/>
      </dsp:nvSpPr>
      <dsp:spPr>
        <a:xfrm>
          <a:off x="1041440" y="2155889"/>
          <a:ext cx="6265070" cy="6161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91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0000"/>
              </a:solidFill>
              <a:latin typeface="Adelle Sans" panose="02000503000000020004" pitchFamily="50" charset="0"/>
            </a:rPr>
            <a:t>Propiciar la autoevaluación de la PMC anteriores.</a:t>
          </a:r>
        </a:p>
      </dsp:txBody>
      <dsp:txXfrm>
        <a:off x="1041440" y="2155889"/>
        <a:ext cx="6265070" cy="616193"/>
      </dsp:txXfrm>
    </dsp:sp>
    <dsp:sp modelId="{D3C2BF60-1BD0-4D20-B41C-BE4992325672}">
      <dsp:nvSpPr>
        <dsp:cNvPr id="0" name=""/>
        <dsp:cNvSpPr/>
      </dsp:nvSpPr>
      <dsp:spPr>
        <a:xfrm>
          <a:off x="656318" y="2078864"/>
          <a:ext cx="770242" cy="770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732D5-B478-4E7F-9441-7F1BC110C6EA}">
      <dsp:nvSpPr>
        <dsp:cNvPr id="0" name=""/>
        <dsp:cNvSpPr/>
      </dsp:nvSpPr>
      <dsp:spPr>
        <a:xfrm>
          <a:off x="905920" y="3079883"/>
          <a:ext cx="6400590" cy="6161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91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0000"/>
              </a:solidFill>
              <a:latin typeface="Adelle Sans" panose="02000503000000020004" pitchFamily="50" charset="0"/>
            </a:rPr>
            <a:t>Propiciar el seguimiento de la PMC por las autoridades educativas. </a:t>
          </a:r>
        </a:p>
      </dsp:txBody>
      <dsp:txXfrm>
        <a:off x="905920" y="3079883"/>
        <a:ext cx="6400590" cy="616193"/>
      </dsp:txXfrm>
    </dsp:sp>
    <dsp:sp modelId="{89CA0BA7-5BA5-46CC-8093-3AE716417ED8}">
      <dsp:nvSpPr>
        <dsp:cNvPr id="0" name=""/>
        <dsp:cNvSpPr/>
      </dsp:nvSpPr>
      <dsp:spPr>
        <a:xfrm>
          <a:off x="520799" y="3002859"/>
          <a:ext cx="770242" cy="770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0C2A7-7A79-4F1F-AB37-59143DB7C7BB}">
      <dsp:nvSpPr>
        <dsp:cNvPr id="0" name=""/>
        <dsp:cNvSpPr/>
      </dsp:nvSpPr>
      <dsp:spPr>
        <a:xfrm>
          <a:off x="464374" y="4003878"/>
          <a:ext cx="6842136" cy="6161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91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 err="1">
              <a:solidFill>
                <a:srgbClr val="000000"/>
              </a:solidFill>
              <a:latin typeface="Adelle Sans" panose="02000503000000020004" pitchFamily="50" charset="0"/>
            </a:rPr>
            <a:t>Eficientar</a:t>
          </a:r>
          <a:r>
            <a:rPr lang="es-MX" sz="1300" kern="1200" dirty="0">
              <a:solidFill>
                <a:srgbClr val="000000"/>
              </a:solidFill>
              <a:latin typeface="Adelle Sans" panose="02000503000000020004" pitchFamily="50" charset="0"/>
            </a:rPr>
            <a:t> el uso de recursos con los que cuentan los planteles: PEC, 911, Evaluaciones diagnósticas y evaluaciones de los bloques, </a:t>
          </a:r>
          <a:r>
            <a:rPr lang="es-MX" sz="1300" kern="1200" dirty="0" err="1">
              <a:solidFill>
                <a:srgbClr val="000000"/>
              </a:solidFill>
              <a:latin typeface="Adelle Sans" panose="02000503000000020004" pitchFamily="50" charset="0"/>
            </a:rPr>
            <a:t>SiATECCE</a:t>
          </a:r>
          <a:r>
            <a:rPr lang="es-MX" sz="1300" kern="1200" dirty="0">
              <a:solidFill>
                <a:srgbClr val="000000"/>
              </a:solidFill>
              <a:latin typeface="Adelle Sans" panose="02000503000000020004" pitchFamily="50" charset="0"/>
            </a:rPr>
            <a:t> entre otros. </a:t>
          </a:r>
        </a:p>
      </dsp:txBody>
      <dsp:txXfrm>
        <a:off x="464374" y="4003878"/>
        <a:ext cx="6842136" cy="616193"/>
      </dsp:txXfrm>
    </dsp:sp>
    <dsp:sp modelId="{894C60A3-75DB-4893-9564-1182C6497B92}">
      <dsp:nvSpPr>
        <dsp:cNvPr id="0" name=""/>
        <dsp:cNvSpPr/>
      </dsp:nvSpPr>
      <dsp:spPr>
        <a:xfrm>
          <a:off x="79253" y="3926854"/>
          <a:ext cx="770242" cy="770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1BE76-6710-4761-B5DF-0C19F8417706}">
      <dsp:nvSpPr>
        <dsp:cNvPr id="0" name=""/>
        <dsp:cNvSpPr/>
      </dsp:nvSpPr>
      <dsp:spPr>
        <a:xfrm rot="5400000">
          <a:off x="4513161" y="-1420722"/>
          <a:ext cx="2651038" cy="549522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dirty="0"/>
            <a:t>Formación y actualización docente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dirty="0"/>
            <a:t>Propuestas pedagógicas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u="sng" kern="1200" dirty="0">
              <a:solidFill>
                <a:srgbClr val="FF0000"/>
              </a:solidFill>
            </a:rPr>
            <a:t>Trabajo colegiado</a:t>
          </a:r>
          <a:endParaRPr lang="en-US" sz="1400" b="1" u="sng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u="sng" kern="1200" dirty="0">
              <a:solidFill>
                <a:srgbClr val="FF0000"/>
              </a:solidFill>
            </a:rPr>
            <a:t>Proyecto Escolar Comunitario (PEC)</a:t>
          </a:r>
          <a:endParaRPr lang="en-US" sz="1400" b="1" u="sng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dirty="0"/>
            <a:t>Movimiento Nacional por la Alfabetización y la Educación (MONAE)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dirty="0"/>
            <a:t>Clubes de lectura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u="sng" kern="1200" dirty="0">
              <a:solidFill>
                <a:srgbClr val="FF0000"/>
              </a:solidFill>
            </a:rPr>
            <a:t>Indicadores académicos (reprobación, eficiencia terminal y abandono escolar)</a:t>
          </a:r>
          <a:endParaRPr lang="en-US" sz="1400" b="1" u="sng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dirty="0"/>
            <a:t> Acción Tutorial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u="sng" kern="1200" dirty="0">
              <a:solidFill>
                <a:srgbClr val="FF0000"/>
              </a:solidFill>
            </a:rPr>
            <a:t>Planeación didáctica</a:t>
          </a:r>
          <a:endParaRPr lang="en-US" sz="1400" b="1" u="sng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dirty="0"/>
            <a:t>Otras actividades académicas</a:t>
          </a:r>
          <a:endParaRPr lang="en-US" sz="1400" kern="1200" dirty="0"/>
        </a:p>
      </dsp:txBody>
      <dsp:txXfrm rot="-5400000">
        <a:off x="3091067" y="130785"/>
        <a:ext cx="5365815" cy="2392212"/>
      </dsp:txXfrm>
    </dsp:sp>
    <dsp:sp modelId="{8BF4F501-AB87-43C2-9073-477D04B1B54A}">
      <dsp:nvSpPr>
        <dsp:cNvPr id="0" name=""/>
        <dsp:cNvSpPr/>
      </dsp:nvSpPr>
      <dsp:spPr>
        <a:xfrm>
          <a:off x="0" y="236525"/>
          <a:ext cx="3091066" cy="21807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>
              <a:solidFill>
                <a:schemeClr val="accent1">
                  <a:lumMod val="75000"/>
                </a:schemeClr>
              </a:solidFill>
            </a:rPr>
            <a:t>Desarrollo académico y del aprendizaje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06455" y="342980"/>
        <a:ext cx="2878156" cy="1967822"/>
      </dsp:txXfrm>
    </dsp:sp>
    <dsp:sp modelId="{D3318859-4528-4B42-9EAD-EC2BDA0C8B1B}">
      <dsp:nvSpPr>
        <dsp:cNvPr id="0" name=""/>
        <dsp:cNvSpPr/>
      </dsp:nvSpPr>
      <dsp:spPr>
        <a:xfrm rot="5400000">
          <a:off x="5298437" y="627387"/>
          <a:ext cx="1091901" cy="55006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dirty="0"/>
            <a:t>Vinculación con instituciones educativas, con empresas, fundaciones e instituciones públicas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dirty="0"/>
            <a:t>Gestión y administración de recursos, equipamiento y servicios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u="sng" kern="1200" dirty="0">
              <a:solidFill>
                <a:srgbClr val="FF0000"/>
              </a:solidFill>
            </a:rPr>
            <a:t>Seguimiento al desempeño docente en el aula</a:t>
          </a:r>
          <a:endParaRPr lang="en-US" sz="1400" b="1" u="sng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u="sng" kern="1200" dirty="0">
              <a:solidFill>
                <a:srgbClr val="FF0000"/>
              </a:solidFill>
            </a:rPr>
            <a:t>Seguimiento de egresados</a:t>
          </a:r>
          <a:endParaRPr lang="en-US" sz="1400" b="1" u="sng" kern="1200" dirty="0">
            <a:solidFill>
              <a:srgbClr val="FF0000"/>
            </a:solidFill>
          </a:endParaRPr>
        </a:p>
      </dsp:txBody>
      <dsp:txXfrm rot="-5400000">
        <a:off x="3094088" y="2885038"/>
        <a:ext cx="5447298" cy="985297"/>
      </dsp:txXfrm>
    </dsp:sp>
    <dsp:sp modelId="{A149D28F-86B5-441F-A372-01FCB1D12362}">
      <dsp:nvSpPr>
        <dsp:cNvPr id="0" name=""/>
        <dsp:cNvSpPr/>
      </dsp:nvSpPr>
      <dsp:spPr>
        <a:xfrm>
          <a:off x="53740" y="2850654"/>
          <a:ext cx="3094087" cy="9438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>
              <a:solidFill>
                <a:schemeClr val="accent1">
                  <a:lumMod val="75000"/>
                </a:schemeClr>
              </a:solidFill>
            </a:rPr>
            <a:t>Gestión y Administración Escolar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9817" y="2896731"/>
        <a:ext cx="3001933" cy="851732"/>
      </dsp:txXfrm>
    </dsp:sp>
    <dsp:sp modelId="{F7A75A30-4ED4-46F9-862F-7298FAFDAC38}">
      <dsp:nvSpPr>
        <dsp:cNvPr id="0" name=""/>
        <dsp:cNvSpPr/>
      </dsp:nvSpPr>
      <dsp:spPr>
        <a:xfrm rot="5400000">
          <a:off x="5379159" y="1954863"/>
          <a:ext cx="930457" cy="55006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u="sng" kern="1200" dirty="0">
              <a:solidFill>
                <a:srgbClr val="FF0000"/>
              </a:solidFill>
            </a:rPr>
            <a:t>Ámbitos de formación socioemocional (Currículum Ampliado)</a:t>
          </a:r>
          <a:endParaRPr lang="en-US" sz="1400" b="1" u="sng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u="sng" kern="1200" dirty="0">
              <a:solidFill>
                <a:srgbClr val="FF0000"/>
              </a:solidFill>
            </a:rPr>
            <a:t>Estrategias, programas y/o proyectos sobre violencia</a:t>
          </a:r>
          <a:endParaRPr lang="en-US" sz="1400" b="1" u="sng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dirty="0"/>
            <a:t>Orientación educativa</a:t>
          </a:r>
          <a:endParaRPr lang="en-US" sz="1400" kern="1200" dirty="0"/>
        </a:p>
      </dsp:txBody>
      <dsp:txXfrm rot="-5400000">
        <a:off x="3094088" y="4285356"/>
        <a:ext cx="5455179" cy="839615"/>
      </dsp:txXfrm>
    </dsp:sp>
    <dsp:sp modelId="{FD44A4CD-F605-4019-BD39-81882A350406}">
      <dsp:nvSpPr>
        <dsp:cNvPr id="0" name=""/>
        <dsp:cNvSpPr/>
      </dsp:nvSpPr>
      <dsp:spPr>
        <a:xfrm>
          <a:off x="0" y="3963758"/>
          <a:ext cx="3094087" cy="12113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>
              <a:solidFill>
                <a:schemeClr val="accent1">
                  <a:lumMod val="75000"/>
                </a:schemeClr>
              </a:solidFill>
            </a:rPr>
            <a:t>Desarrollo socioemocional y prevención de la violencia en la comunidad escolar 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134" y="4022892"/>
        <a:ext cx="2975819" cy="1093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393DA-5D63-401A-A988-4AD768C102BC}">
      <dsp:nvSpPr>
        <dsp:cNvPr id="0" name=""/>
        <dsp:cNvSpPr/>
      </dsp:nvSpPr>
      <dsp:spPr>
        <a:xfrm rot="5400000">
          <a:off x="4792052" y="-1949995"/>
          <a:ext cx="1291906" cy="51918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kern="1200" dirty="0"/>
            <a:t>Lectura comentada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kern="1200" dirty="0"/>
            <a:t>Momento de reflexión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kern="1200" dirty="0"/>
            <a:t>Discusión en grupo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kern="1200" dirty="0"/>
            <a:t>Trabajo individual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kern="1200" dirty="0"/>
            <a:t>Lluvia de ideas</a:t>
          </a:r>
        </a:p>
      </dsp:txBody>
      <dsp:txXfrm rot="-5400000">
        <a:off x="2842057" y="63066"/>
        <a:ext cx="5128830" cy="1165774"/>
      </dsp:txXfrm>
    </dsp:sp>
    <dsp:sp modelId="{3A918000-999F-4AD5-9001-072B8D296F48}">
      <dsp:nvSpPr>
        <dsp:cNvPr id="0" name=""/>
        <dsp:cNvSpPr/>
      </dsp:nvSpPr>
      <dsp:spPr>
        <a:xfrm>
          <a:off x="0" y="0"/>
          <a:ext cx="2920442" cy="1614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Actividades </a:t>
          </a:r>
        </a:p>
      </dsp:txBody>
      <dsp:txXfrm>
        <a:off x="78832" y="78832"/>
        <a:ext cx="2762778" cy="1457219"/>
      </dsp:txXfrm>
    </dsp:sp>
    <dsp:sp modelId="{43880490-1C00-4CB5-B60B-01097D117701}">
      <dsp:nvSpPr>
        <dsp:cNvPr id="0" name=""/>
        <dsp:cNvSpPr/>
      </dsp:nvSpPr>
      <dsp:spPr>
        <a:xfrm rot="5400000">
          <a:off x="4870437" y="-92839"/>
          <a:ext cx="1291906" cy="51918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Realizar un decálogo con acciones a llevar a cabo durante el ciclo escolar para mejorar los resultados y mejorar la evaluación formativa. </a:t>
          </a:r>
          <a:endParaRPr lang="es-MX" sz="1600" kern="1200" dirty="0"/>
        </a:p>
      </dsp:txBody>
      <dsp:txXfrm rot="-5400000">
        <a:off x="2920442" y="1920222"/>
        <a:ext cx="5128830" cy="1165774"/>
      </dsp:txXfrm>
    </dsp:sp>
    <dsp:sp modelId="{38438088-9BEB-4ED1-B6E9-B9A2D41DCDFC}">
      <dsp:nvSpPr>
        <dsp:cNvPr id="0" name=""/>
        <dsp:cNvSpPr/>
      </dsp:nvSpPr>
      <dsp:spPr>
        <a:xfrm>
          <a:off x="0" y="1695667"/>
          <a:ext cx="2920442" cy="1614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Producto </a:t>
          </a:r>
        </a:p>
      </dsp:txBody>
      <dsp:txXfrm>
        <a:off x="78832" y="1774499"/>
        <a:ext cx="2762778" cy="14572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0EC76-0F88-4F00-AFF8-2A76A5069272}">
      <dsp:nvSpPr>
        <dsp:cNvPr id="0" name=""/>
        <dsp:cNvSpPr/>
      </dsp:nvSpPr>
      <dsp:spPr>
        <a:xfrm rot="5400000">
          <a:off x="-360783" y="1083723"/>
          <a:ext cx="1595404" cy="1926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BB274-2330-4424-9D77-9CA2A344CA71}">
      <dsp:nvSpPr>
        <dsp:cNvPr id="0" name=""/>
        <dsp:cNvSpPr/>
      </dsp:nvSpPr>
      <dsp:spPr>
        <a:xfrm>
          <a:off x="3943" y="62164"/>
          <a:ext cx="2140307" cy="128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/>
            <a:t>“JÓVENES AL CENTRO”</a:t>
          </a:r>
          <a:endParaRPr lang="en-US" sz="1500" kern="1200"/>
        </a:p>
      </dsp:txBody>
      <dsp:txXfrm>
        <a:off x="41555" y="99776"/>
        <a:ext cx="2065083" cy="1208960"/>
      </dsp:txXfrm>
    </dsp:sp>
    <dsp:sp modelId="{2BF61627-CF69-4591-B8D5-A6A25FC35CCC}">
      <dsp:nvSpPr>
        <dsp:cNvPr id="0" name=""/>
        <dsp:cNvSpPr/>
      </dsp:nvSpPr>
      <dsp:spPr>
        <a:xfrm rot="5400000">
          <a:off x="-360783" y="2688954"/>
          <a:ext cx="1595404" cy="1926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53ACA-A565-4837-9F51-B213694C8366}">
      <dsp:nvSpPr>
        <dsp:cNvPr id="0" name=""/>
        <dsp:cNvSpPr/>
      </dsp:nvSpPr>
      <dsp:spPr>
        <a:xfrm>
          <a:off x="3943" y="1667395"/>
          <a:ext cx="2140307" cy="128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dirty="0"/>
            <a:t>EVENTOS DEPORTIVOS REGIONALES</a:t>
          </a:r>
          <a:endParaRPr lang="en-US" sz="1500" kern="1200" dirty="0"/>
        </a:p>
      </dsp:txBody>
      <dsp:txXfrm>
        <a:off x="41555" y="1705007"/>
        <a:ext cx="2065083" cy="1208960"/>
      </dsp:txXfrm>
    </dsp:sp>
    <dsp:sp modelId="{816BF2FD-ECC1-466C-84A0-503F722D798E}">
      <dsp:nvSpPr>
        <dsp:cNvPr id="0" name=""/>
        <dsp:cNvSpPr/>
      </dsp:nvSpPr>
      <dsp:spPr>
        <a:xfrm>
          <a:off x="441831" y="3491569"/>
          <a:ext cx="2836782" cy="1926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CE190-1569-4086-97DF-778CDC054B44}">
      <dsp:nvSpPr>
        <dsp:cNvPr id="0" name=""/>
        <dsp:cNvSpPr/>
      </dsp:nvSpPr>
      <dsp:spPr>
        <a:xfrm>
          <a:off x="3943" y="3272625"/>
          <a:ext cx="2140307" cy="128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FORMULARIOS</a:t>
          </a:r>
        </a:p>
      </dsp:txBody>
      <dsp:txXfrm>
        <a:off x="41555" y="3310237"/>
        <a:ext cx="2065083" cy="1208960"/>
      </dsp:txXfrm>
    </dsp:sp>
    <dsp:sp modelId="{880B049F-6DA8-4EE2-A33D-EB7ADDC00B95}">
      <dsp:nvSpPr>
        <dsp:cNvPr id="0" name=""/>
        <dsp:cNvSpPr/>
      </dsp:nvSpPr>
      <dsp:spPr>
        <a:xfrm rot="16200000">
          <a:off x="2485824" y="2688954"/>
          <a:ext cx="1595404" cy="1926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5C3A5-9503-4C39-8794-750C7B55105B}">
      <dsp:nvSpPr>
        <dsp:cNvPr id="0" name=""/>
        <dsp:cNvSpPr/>
      </dsp:nvSpPr>
      <dsp:spPr>
        <a:xfrm>
          <a:off x="2850552" y="3272625"/>
          <a:ext cx="2140307" cy="128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MS TEAMS</a:t>
          </a:r>
        </a:p>
      </dsp:txBody>
      <dsp:txXfrm>
        <a:off x="2888164" y="3310237"/>
        <a:ext cx="2065083" cy="1208960"/>
      </dsp:txXfrm>
    </dsp:sp>
    <dsp:sp modelId="{F8D95BCD-57B3-48D8-B00B-8A358B0CCAAE}">
      <dsp:nvSpPr>
        <dsp:cNvPr id="0" name=""/>
        <dsp:cNvSpPr/>
      </dsp:nvSpPr>
      <dsp:spPr>
        <a:xfrm rot="16200000">
          <a:off x="2485824" y="1083723"/>
          <a:ext cx="1595404" cy="1926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2241E-BF37-4C8F-8542-006D5AB2C0F4}">
      <dsp:nvSpPr>
        <dsp:cNvPr id="0" name=""/>
        <dsp:cNvSpPr/>
      </dsp:nvSpPr>
      <dsp:spPr>
        <a:xfrm>
          <a:off x="2850552" y="1667395"/>
          <a:ext cx="2140307" cy="128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i="0" kern="1200"/>
            <a:t>SiATECCE</a:t>
          </a:r>
          <a:endParaRPr lang="en-US" sz="1500" kern="1200"/>
        </a:p>
      </dsp:txBody>
      <dsp:txXfrm>
        <a:off x="2888164" y="1705007"/>
        <a:ext cx="2065083" cy="1208960"/>
      </dsp:txXfrm>
    </dsp:sp>
    <dsp:sp modelId="{39B1F493-6121-4611-B1C6-B1C9E39A8C69}">
      <dsp:nvSpPr>
        <dsp:cNvPr id="0" name=""/>
        <dsp:cNvSpPr/>
      </dsp:nvSpPr>
      <dsp:spPr>
        <a:xfrm>
          <a:off x="3288439" y="281108"/>
          <a:ext cx="2836782" cy="1926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560A4-1AA5-4C34-AC37-BE908EF23868}">
      <dsp:nvSpPr>
        <dsp:cNvPr id="0" name=""/>
        <dsp:cNvSpPr/>
      </dsp:nvSpPr>
      <dsp:spPr>
        <a:xfrm>
          <a:off x="2850552" y="62164"/>
          <a:ext cx="2140307" cy="128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i="0" kern="1200"/>
            <a:t>Educación Sostenible: En acción para la protección de la Madre Tierra</a:t>
          </a:r>
          <a:endParaRPr lang="en-US" sz="1500" kern="1200"/>
        </a:p>
      </dsp:txBody>
      <dsp:txXfrm>
        <a:off x="2888164" y="99776"/>
        <a:ext cx="2065083" cy="1208960"/>
      </dsp:txXfrm>
    </dsp:sp>
    <dsp:sp modelId="{CFACE8C3-9A02-44D7-9BBC-CCEFC8B30463}">
      <dsp:nvSpPr>
        <dsp:cNvPr id="0" name=""/>
        <dsp:cNvSpPr/>
      </dsp:nvSpPr>
      <dsp:spPr>
        <a:xfrm>
          <a:off x="5697161" y="62164"/>
          <a:ext cx="2140307" cy="128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/>
            <a:t>PREVENCIÓN DEL MALTRATO ESCOLAR, LA VIOLENCIA ESCOLAR Y DE GÉNERO</a:t>
          </a:r>
          <a:endParaRPr lang="en-US" sz="1500" kern="1200"/>
        </a:p>
      </dsp:txBody>
      <dsp:txXfrm>
        <a:off x="5734773" y="99776"/>
        <a:ext cx="2065083" cy="1208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4881-BB44-439F-ADA4-0A3607864653}">
      <dsp:nvSpPr>
        <dsp:cNvPr id="0" name=""/>
        <dsp:cNvSpPr/>
      </dsp:nvSpPr>
      <dsp:spPr>
        <a:xfrm>
          <a:off x="0" y="0"/>
          <a:ext cx="8414239" cy="939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Aplicación de tutorías y asesorías académicas mejorarán el rendimiento escolar.</a:t>
          </a:r>
        </a:p>
      </dsp:txBody>
      <dsp:txXfrm>
        <a:off x="1776805" y="0"/>
        <a:ext cx="6637433" cy="939579"/>
      </dsp:txXfrm>
    </dsp:sp>
    <dsp:sp modelId="{20D072C6-603B-4CC4-8C3C-540C5F3489A9}">
      <dsp:nvSpPr>
        <dsp:cNvPr id="0" name=""/>
        <dsp:cNvSpPr/>
      </dsp:nvSpPr>
      <dsp:spPr>
        <a:xfrm>
          <a:off x="64575" y="93957"/>
          <a:ext cx="1682847" cy="75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9000" b="-1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AFCB7-5CD8-4D8B-97D8-D34037DFD392}">
      <dsp:nvSpPr>
        <dsp:cNvPr id="0" name=""/>
        <dsp:cNvSpPr/>
      </dsp:nvSpPr>
      <dsp:spPr>
        <a:xfrm>
          <a:off x="0" y="1033537"/>
          <a:ext cx="8414239" cy="939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Desarrollo del pensamiento crítico, la resolución de problemas y creatividad.</a:t>
          </a:r>
        </a:p>
      </dsp:txBody>
      <dsp:txXfrm>
        <a:off x="1776805" y="1033537"/>
        <a:ext cx="6637433" cy="939579"/>
      </dsp:txXfrm>
    </dsp:sp>
    <dsp:sp modelId="{03501342-9261-4384-9922-AF9E4143EB38}">
      <dsp:nvSpPr>
        <dsp:cNvPr id="0" name=""/>
        <dsp:cNvSpPr/>
      </dsp:nvSpPr>
      <dsp:spPr>
        <a:xfrm>
          <a:off x="93957" y="1127495"/>
          <a:ext cx="1682847" cy="75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9000" b="-1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0F459-917A-4A70-8386-71245206912D}">
      <dsp:nvSpPr>
        <dsp:cNvPr id="0" name=""/>
        <dsp:cNvSpPr/>
      </dsp:nvSpPr>
      <dsp:spPr>
        <a:xfrm>
          <a:off x="0" y="2067075"/>
          <a:ext cx="8414239" cy="939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Estimula el crecimiento personal a través de talleres y actividades que fortalecen la autoestima y la confianza. También promueve el liderazgo juvenil y el empoderamiento social.</a:t>
          </a:r>
        </a:p>
      </dsp:txBody>
      <dsp:txXfrm>
        <a:off x="1776805" y="2067075"/>
        <a:ext cx="6637433" cy="939579"/>
      </dsp:txXfrm>
    </dsp:sp>
    <dsp:sp modelId="{C911914B-456E-4D03-A113-90265B3A66FC}">
      <dsp:nvSpPr>
        <dsp:cNvPr id="0" name=""/>
        <dsp:cNvSpPr/>
      </dsp:nvSpPr>
      <dsp:spPr>
        <a:xfrm>
          <a:off x="93957" y="2161033"/>
          <a:ext cx="1682847" cy="75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7000" b="-17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85DDE-D233-42F5-84EF-5C0E8082C7E3}">
      <dsp:nvSpPr>
        <dsp:cNvPr id="0" name=""/>
        <dsp:cNvSpPr/>
      </dsp:nvSpPr>
      <dsp:spPr>
        <a:xfrm>
          <a:off x="0" y="3100612"/>
          <a:ext cx="8414239" cy="939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Facilita la integración social mediante actividades grupales que fomentan la colaboración y el compañerismo.</a:t>
          </a:r>
        </a:p>
      </dsp:txBody>
      <dsp:txXfrm>
        <a:off x="1776805" y="3100612"/>
        <a:ext cx="6637433" cy="939579"/>
      </dsp:txXfrm>
    </dsp:sp>
    <dsp:sp modelId="{2DAA1F1F-7E3D-4C23-8EC1-B6FC78BD9355}">
      <dsp:nvSpPr>
        <dsp:cNvPr id="0" name=""/>
        <dsp:cNvSpPr/>
      </dsp:nvSpPr>
      <dsp:spPr>
        <a:xfrm>
          <a:off x="93957" y="3194570"/>
          <a:ext cx="1682847" cy="75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42836-C182-4CE8-9862-F219D9958A36}">
      <dsp:nvSpPr>
        <dsp:cNvPr id="0" name=""/>
        <dsp:cNvSpPr/>
      </dsp:nvSpPr>
      <dsp:spPr>
        <a:xfrm>
          <a:off x="0" y="4134150"/>
          <a:ext cx="8414239" cy="939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Canalización oportuna de casos específicos en los alumnos focalizados.</a:t>
          </a:r>
        </a:p>
      </dsp:txBody>
      <dsp:txXfrm>
        <a:off x="1776805" y="4134150"/>
        <a:ext cx="6637433" cy="939579"/>
      </dsp:txXfrm>
    </dsp:sp>
    <dsp:sp modelId="{AB4B64D2-28EC-451A-8055-9D7A06134283}">
      <dsp:nvSpPr>
        <dsp:cNvPr id="0" name=""/>
        <dsp:cNvSpPr/>
      </dsp:nvSpPr>
      <dsp:spPr>
        <a:xfrm>
          <a:off x="93957" y="4228108"/>
          <a:ext cx="1682847" cy="75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FED52-5E5C-45BE-A347-1D0BAB83F558}">
      <dsp:nvSpPr>
        <dsp:cNvPr id="0" name=""/>
        <dsp:cNvSpPr/>
      </dsp:nvSpPr>
      <dsp:spPr>
        <a:xfrm>
          <a:off x="0" y="5167687"/>
          <a:ext cx="8414239" cy="939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Las 5 líneas de acción que se realizaron ayudaron a que nuestros jóvenes proyectaran sus intereses, emociones, capacidades y cuidados tanto para ellos como para el medio ambiente donde se rodean.</a:t>
          </a:r>
        </a:p>
      </dsp:txBody>
      <dsp:txXfrm>
        <a:off x="1776805" y="5167687"/>
        <a:ext cx="6637433" cy="939579"/>
      </dsp:txXfrm>
    </dsp:sp>
    <dsp:sp modelId="{164F1029-A740-474D-93E2-440CD0A21E0E}">
      <dsp:nvSpPr>
        <dsp:cNvPr id="0" name=""/>
        <dsp:cNvSpPr/>
      </dsp:nvSpPr>
      <dsp:spPr>
        <a:xfrm>
          <a:off x="93957" y="5261645"/>
          <a:ext cx="1682847" cy="75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5F5F4-286D-486F-9949-9493CB04459B}">
      <dsp:nvSpPr>
        <dsp:cNvPr id="0" name=""/>
        <dsp:cNvSpPr/>
      </dsp:nvSpPr>
      <dsp:spPr>
        <a:xfrm>
          <a:off x="170864" y="511393"/>
          <a:ext cx="2677908" cy="8368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82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Desarrollan habilidades de inteligencia emocional frente a sus compañeros y maestros.</a:t>
          </a:r>
        </a:p>
      </dsp:txBody>
      <dsp:txXfrm>
        <a:off x="170864" y="511393"/>
        <a:ext cx="2677908" cy="836846"/>
      </dsp:txXfrm>
    </dsp:sp>
    <dsp:sp modelId="{B6EA94D5-773E-43B4-8B65-4A79CF8396AF}">
      <dsp:nvSpPr>
        <dsp:cNvPr id="0" name=""/>
        <dsp:cNvSpPr/>
      </dsp:nvSpPr>
      <dsp:spPr>
        <a:xfrm>
          <a:off x="59284" y="390515"/>
          <a:ext cx="585792" cy="878688"/>
        </a:xfrm>
        <a:prstGeom prst="rect">
          <a:avLst/>
        </a:prstGeom>
        <a:blipFill>
          <a:blip xmlns:r="http://schemas.openxmlformats.org/officeDocument/2006/relationships" r:embed="rId1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850A5-1D26-4A03-A691-934997AD2030}">
      <dsp:nvSpPr>
        <dsp:cNvPr id="0" name=""/>
        <dsp:cNvSpPr/>
      </dsp:nvSpPr>
      <dsp:spPr>
        <a:xfrm>
          <a:off x="3233521" y="39414"/>
          <a:ext cx="2677908" cy="13763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82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Ayudó a que en nuestra comunidad educativa tomarán conciencia de la importancia de tener buenos hábitos de salud, así como ambientales.</a:t>
          </a:r>
        </a:p>
      </dsp:txBody>
      <dsp:txXfrm>
        <a:off x="3233521" y="39414"/>
        <a:ext cx="2677908" cy="1376369"/>
      </dsp:txXfrm>
    </dsp:sp>
    <dsp:sp modelId="{F4FDD774-1A6A-4A72-97C9-4E2F83A8CA79}">
      <dsp:nvSpPr>
        <dsp:cNvPr id="0" name=""/>
        <dsp:cNvSpPr/>
      </dsp:nvSpPr>
      <dsp:spPr>
        <a:xfrm>
          <a:off x="3026983" y="330077"/>
          <a:ext cx="585792" cy="878688"/>
        </a:xfrm>
        <a:prstGeom prst="rect">
          <a:avLst/>
        </a:prstGeom>
        <a:blipFill>
          <a:blip xmlns:r="http://schemas.openxmlformats.org/officeDocument/2006/relationships"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3FD6A-AF12-4E8D-A21E-33DC8A2B6844}">
      <dsp:nvSpPr>
        <dsp:cNvPr id="0" name=""/>
        <dsp:cNvSpPr/>
      </dsp:nvSpPr>
      <dsp:spPr>
        <a:xfrm>
          <a:off x="6106261" y="85550"/>
          <a:ext cx="2677908" cy="15676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82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En el teatro y lectura han encontrado grupos de apoyo y lugares seguros de expresión, desarrollando su talento artístico.</a:t>
          </a:r>
        </a:p>
      </dsp:txBody>
      <dsp:txXfrm>
        <a:off x="6106261" y="85550"/>
        <a:ext cx="2677908" cy="1567656"/>
      </dsp:txXfrm>
    </dsp:sp>
    <dsp:sp modelId="{CBFF9D0D-0036-4B17-B480-25B9F663AE2E}">
      <dsp:nvSpPr>
        <dsp:cNvPr id="0" name=""/>
        <dsp:cNvSpPr/>
      </dsp:nvSpPr>
      <dsp:spPr>
        <a:xfrm>
          <a:off x="5994682" y="330077"/>
          <a:ext cx="585792" cy="878688"/>
        </a:xfrm>
        <a:prstGeom prst="rect">
          <a:avLst/>
        </a:prstGeom>
        <a:blipFill>
          <a:blip xmlns:r="http://schemas.openxmlformats.org/officeDocument/2006/relationships"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382D5-BD39-406B-8F26-840381E4218B}">
      <dsp:nvSpPr>
        <dsp:cNvPr id="0" name=""/>
        <dsp:cNvSpPr/>
      </dsp:nvSpPr>
      <dsp:spPr>
        <a:xfrm>
          <a:off x="170864" y="1910100"/>
          <a:ext cx="2677908" cy="17419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82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Informar sobre ITS, campañas, métodos anticonceptivos y concientizar sobre su uso, así disminuir los embarazos no deseados.</a:t>
          </a:r>
        </a:p>
      </dsp:txBody>
      <dsp:txXfrm>
        <a:off x="170864" y="1910100"/>
        <a:ext cx="2677908" cy="1741987"/>
      </dsp:txXfrm>
    </dsp:sp>
    <dsp:sp modelId="{8E4477B4-7F8A-4F77-B08D-8BA6EE0F4F93}">
      <dsp:nvSpPr>
        <dsp:cNvPr id="0" name=""/>
        <dsp:cNvSpPr/>
      </dsp:nvSpPr>
      <dsp:spPr>
        <a:xfrm>
          <a:off x="59284" y="2241793"/>
          <a:ext cx="585792" cy="878688"/>
        </a:xfrm>
        <a:prstGeom prst="rect">
          <a:avLst/>
        </a:prstGeom>
        <a:blipFill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BD7F5-CA82-4840-AF25-4EDC815460D5}">
      <dsp:nvSpPr>
        <dsp:cNvPr id="0" name=""/>
        <dsp:cNvSpPr/>
      </dsp:nvSpPr>
      <dsp:spPr>
        <a:xfrm>
          <a:off x="3138562" y="1748978"/>
          <a:ext cx="2677908" cy="20642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82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Los estudiantes pudieron tener una vida más sana física y emocionalmente, así como incrementar el nivel de bienestar comunitario en sus escuelas, para su desarrollo integral.</a:t>
          </a:r>
        </a:p>
      </dsp:txBody>
      <dsp:txXfrm>
        <a:off x="3138562" y="1748978"/>
        <a:ext cx="2677908" cy="2064232"/>
      </dsp:txXfrm>
    </dsp:sp>
    <dsp:sp modelId="{CB69E87B-3559-4766-A88C-131765E3E29D}">
      <dsp:nvSpPr>
        <dsp:cNvPr id="0" name=""/>
        <dsp:cNvSpPr/>
      </dsp:nvSpPr>
      <dsp:spPr>
        <a:xfrm>
          <a:off x="3026983" y="2241793"/>
          <a:ext cx="585792" cy="878688"/>
        </a:xfrm>
        <a:prstGeom prst="rect">
          <a:avLst/>
        </a:prstGeom>
        <a:blipFill>
          <a:blip xmlns:r="http://schemas.openxmlformats.org/officeDocument/2006/relationships"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D24AE-F503-45AA-A559-7B46DD8C3EDA}">
      <dsp:nvSpPr>
        <dsp:cNvPr id="0" name=""/>
        <dsp:cNvSpPr/>
      </dsp:nvSpPr>
      <dsp:spPr>
        <a:xfrm>
          <a:off x="6106261" y="1860500"/>
          <a:ext cx="2677908" cy="18411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82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Incrementar los valores, así como fomentar hábitos de salud, alimentación e higiene, concientizar en el cuidado del medio ambiente y fortalecer la cultura de paz.</a:t>
          </a:r>
        </a:p>
      </dsp:txBody>
      <dsp:txXfrm>
        <a:off x="6106261" y="1860500"/>
        <a:ext cx="2677908" cy="1841187"/>
      </dsp:txXfrm>
    </dsp:sp>
    <dsp:sp modelId="{BCA9F853-BD50-4042-B734-22C22FBADB73}">
      <dsp:nvSpPr>
        <dsp:cNvPr id="0" name=""/>
        <dsp:cNvSpPr/>
      </dsp:nvSpPr>
      <dsp:spPr>
        <a:xfrm>
          <a:off x="5994682" y="2241793"/>
          <a:ext cx="585792" cy="878688"/>
        </a:xfrm>
        <a:prstGeom prst="rect">
          <a:avLst/>
        </a:prstGeom>
        <a:blipFill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538EF-3426-44AB-ADFC-6A19BB289482}">
      <dsp:nvSpPr>
        <dsp:cNvPr id="0" name=""/>
        <dsp:cNvSpPr/>
      </dsp:nvSpPr>
      <dsp:spPr>
        <a:xfrm>
          <a:off x="3069928" y="3989421"/>
          <a:ext cx="2677908" cy="16552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82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Es un programa que permitió trabajar multidisciplinariamente, en beneficio de la formación humanista, biopsicosocial en la EMS.</a:t>
          </a:r>
        </a:p>
      </dsp:txBody>
      <dsp:txXfrm>
        <a:off x="3069928" y="3989421"/>
        <a:ext cx="2677908" cy="1655240"/>
      </dsp:txXfrm>
    </dsp:sp>
    <dsp:sp modelId="{EE51B5A2-13A9-40DF-86F2-19C9EF73E9FC}">
      <dsp:nvSpPr>
        <dsp:cNvPr id="0" name=""/>
        <dsp:cNvSpPr/>
      </dsp:nvSpPr>
      <dsp:spPr>
        <a:xfrm>
          <a:off x="2951480" y="4356775"/>
          <a:ext cx="585792" cy="878688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s-MX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‹Nº›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455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s-MX" smtClean="0">
                <a:solidFill>
                  <a:prstClr val="black"/>
                </a:solidFill>
                <a:latin typeface="Calibri" panose="020F0502020204030204"/>
              </a:rPr>
              <a:pPr/>
              <a:t>1</a:t>
            </a:fld>
            <a:endParaRPr lang="es-MX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8908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83450-C3A0-4330-8203-C9B29AD1A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2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Otras: los tecnológicos,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83450-C3A0-4330-8203-C9B29AD1A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37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Otras: los tecnológicos,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83450-C3A0-4330-8203-C9B29AD1A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594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Otras: los tecnológicos,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83450-C3A0-4330-8203-C9B29AD1A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88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s-MX">
                <a:solidFill>
                  <a:prstClr val="black"/>
                </a:solidFill>
                <a:latin typeface="Calibri" panose="020F0502020204030204"/>
              </a:rPr>
              <a:pPr/>
              <a:t>41</a:t>
            </a:fld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6308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s-MX">
                <a:solidFill>
                  <a:prstClr val="black"/>
                </a:solidFill>
                <a:latin typeface="Calibri" panose="020F0502020204030204"/>
              </a:rPr>
              <a:pPr/>
              <a:t>42</a:t>
            </a:fld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102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8AF85-1990-4EB7-8EF3-0DD50A501D1C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552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07893-E457-0A95-DFDC-D48F6094D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AD3E8FE-40FC-BFC8-77B3-375C2FEA9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240D96A-2405-A6DB-3CEB-944A3FE66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989987-2ED7-799C-03C5-8FAFF7DA2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8AF85-1990-4EB7-8EF3-0DD50A501D1C}" type="slidenum">
              <a:rPr lang="es-MX" smtClean="0"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606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82725" y="1193800"/>
            <a:ext cx="4294188" cy="32194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49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58006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33DF-A6CE-4E98-8B0C-E546DC226A7E}" type="slidenum">
              <a:rPr lang="es-MX" smtClean="0"/>
              <a:t>52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02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MX" noProof="0" smtClean="0"/>
              <a:t>2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9429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s-MX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15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70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22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70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44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s-MX">
                <a:solidFill>
                  <a:prstClr val="black"/>
                </a:solidFill>
                <a:latin typeface="Calibri" panose="020F0502020204030204"/>
              </a:rPr>
              <a:pPr/>
              <a:t>14</a:t>
            </a:fld>
            <a:endParaRPr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0759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22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91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300" y="2811054"/>
            <a:ext cx="67437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3000" b="1" spc="0" baseline="0" dirty="0"/>
            </a:lvl1pPr>
          </a:lstStyle>
          <a:p>
            <a:pPr lvl="0" algn="r" rtl="0"/>
            <a:r>
              <a:rPr lang="es-MX" noProof="0"/>
              <a:t>Haz clic para modificar el 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0300" y="4061040"/>
            <a:ext cx="4935141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7335441" y="269861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1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512000"/>
            <a:ext cx="4104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916" y="1511250"/>
            <a:ext cx="4104085" cy="468000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5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512000"/>
            <a:ext cx="27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6162" y="1511477"/>
            <a:ext cx="2700338" cy="4679249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8662" y="1511475"/>
            <a:ext cx="2700338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2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512000"/>
            <a:ext cx="162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809" y="1512000"/>
            <a:ext cx="1620441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6059" y="1512000"/>
            <a:ext cx="1620441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309" y="1507535"/>
            <a:ext cx="1620441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8559" y="1507535"/>
            <a:ext cx="1620441" cy="4683715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6" name="Rectángulo 5"/>
          <p:cNvSpPr/>
          <p:nvPr userDrawn="1"/>
        </p:nvSpPr>
        <p:spPr>
          <a:xfrm>
            <a:off x="7368659" y="6273801"/>
            <a:ext cx="1197491" cy="52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s-MX" sz="1350" kern="1200">
                <a:solidFill>
                  <a:srgbClr val="FFFFFF"/>
                </a:solidFill>
              </a:rPr>
              <a:t>v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36" y="5693482"/>
            <a:ext cx="1387539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623889" y="784710"/>
            <a:ext cx="7891463" cy="180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99" b="1" i="0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body" idx="1"/>
          </p:nvPr>
        </p:nvSpPr>
        <p:spPr>
          <a:xfrm>
            <a:off x="623888" y="2956564"/>
            <a:ext cx="7886700" cy="220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17145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2400"/>
              <a:buNone/>
              <a:defRPr sz="1799" b="0" i="0">
                <a:solidFill>
                  <a:srgbClr val="9D9EA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685800" lvl="1" indent="-171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99">
                <a:solidFill>
                  <a:srgbClr val="9D9EA0"/>
                </a:solidFill>
              </a:defRPr>
            </a:lvl2pPr>
            <a:lvl3pPr marL="1028700" lvl="2" indent="-171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349">
                <a:solidFill>
                  <a:srgbClr val="9D9EA0"/>
                </a:solidFill>
              </a:defRPr>
            </a:lvl3pPr>
            <a:lvl4pPr marL="1371600" lvl="3" indent="-171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>
                <a:solidFill>
                  <a:srgbClr val="9D9EA0"/>
                </a:solidFill>
              </a:defRPr>
            </a:lvl4pPr>
            <a:lvl5pPr marL="1714500" lvl="4" indent="-171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>
                <a:solidFill>
                  <a:srgbClr val="9D9EA0"/>
                </a:solidFill>
              </a:defRPr>
            </a:lvl5pPr>
            <a:lvl6pPr marL="2057400" lvl="5" indent="-171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>
                <a:solidFill>
                  <a:srgbClr val="9D9EA0"/>
                </a:solidFill>
              </a:defRPr>
            </a:lvl6pPr>
            <a:lvl7pPr marL="2400300" lvl="6" indent="-171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>
                <a:solidFill>
                  <a:srgbClr val="9D9EA0"/>
                </a:solidFill>
              </a:defRPr>
            </a:lvl7pPr>
            <a:lvl8pPr marL="2743200" lvl="7" indent="-171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>
                <a:solidFill>
                  <a:srgbClr val="9D9EA0"/>
                </a:solidFill>
              </a:defRPr>
            </a:lvl8pPr>
            <a:lvl9pPr marL="3086100" lvl="8" indent="-171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>
                <a:solidFill>
                  <a:srgbClr val="9D9EA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1200">
              <a:solidFill>
                <a:srgbClr val="636569"/>
              </a:solidFill>
            </a:endParaRPr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636569"/>
              </a:solidFill>
            </a:endParaRPr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>
              <a:buClr>
                <a:srgbClr val="A6A6A8"/>
              </a:buClr>
            </a:pPr>
            <a:fld id="{00000000-1234-1234-1234-123412341234}" type="slidenum">
              <a:rPr lang="es-MX" smtClean="0">
                <a:solidFill>
                  <a:srgbClr val="A6A6A8"/>
                </a:solidFill>
              </a:rPr>
              <a:pPr>
                <a:buClr>
                  <a:srgbClr val="A6A6A8"/>
                </a:buClr>
              </a:pPr>
              <a:t>‹Nº›</a:t>
            </a:fld>
            <a:endParaRPr lang="es-MX">
              <a:solidFill>
                <a:srgbClr val="A6A6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1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285751" y="562931"/>
            <a:ext cx="85686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99" b="0" i="0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285752" y="2072643"/>
            <a:ext cx="4149089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17145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2400"/>
              <a:buNone/>
              <a:defRPr sz="1799" b="0" i="0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685800" lvl="1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028700" lvl="2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371600" lvl="3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1714500" lvl="4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057400" lvl="5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2400300" lvl="6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2743200" lvl="7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30861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58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1200">
              <a:solidFill>
                <a:srgbClr val="636569"/>
              </a:solidFill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58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636569"/>
              </a:solidFill>
            </a:endParaRPr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046650" y="6125133"/>
            <a:ext cx="1097400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>
              <a:buClr>
                <a:srgbClr val="A6A6A8"/>
              </a:buClr>
            </a:pPr>
            <a:fld id="{00000000-1234-1234-1234-123412341234}" type="slidenum">
              <a:rPr lang="es-MX" smtClean="0">
                <a:solidFill>
                  <a:srgbClr val="A6A6A8"/>
                </a:solidFill>
              </a:rPr>
              <a:pPr>
                <a:buClr>
                  <a:srgbClr val="A6A6A8"/>
                </a:buClr>
              </a:pPr>
              <a:t>‹Nº›</a:t>
            </a:fld>
            <a:endParaRPr lang="es-MX">
              <a:solidFill>
                <a:srgbClr val="A6A6A8"/>
              </a:solidFill>
            </a:endParaRPr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4674871" y="2072643"/>
            <a:ext cx="417957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17145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2400"/>
              <a:buNone/>
              <a:defRPr sz="1799" b="0" i="0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685800" lvl="1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028700" lvl="2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371600" lvl="3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1714500" lvl="4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057400" lvl="5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2400300" lvl="6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2743200" lvl="7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30861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774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10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99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4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78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77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3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4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76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10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99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4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78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77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3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4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53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2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Inserta o arrastra y coloca </a:t>
            </a:r>
            <a:br>
              <a:rPr lang="es-MX" noProof="0"/>
            </a:br>
            <a:r>
              <a:rPr lang="es-MX" noProof="0"/>
              <a:t>tu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6775" y="2204792"/>
            <a:ext cx="4467225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3600" b="1" spc="-113" baseline="0" dirty="0"/>
            </a:lvl1pPr>
          </a:lstStyle>
          <a:p>
            <a:pPr lvl="0" algn="r" rtl="0"/>
            <a:r>
              <a:rPr lang="es-MX" noProof="0"/>
              <a:t>Haz clic para modificar el divisor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6775" y="41488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7335441" y="524778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63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73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99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9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79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21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5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21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96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50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4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8559" y="1"/>
            <a:ext cx="7335441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Inserta o arrastra y coloca </a:t>
            </a:r>
            <a:br>
              <a:rPr lang="es-MX" noProof="0"/>
            </a:br>
            <a:r>
              <a:rPr lang="es-MX" noProof="0"/>
              <a:t>tu foto aquí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5" y="2156226"/>
            <a:ext cx="44685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36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Haz clic para modificar el divisor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1808559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52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59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26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13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defTabSz="514624"/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defTabSz="514624"/>
            <a:fld id="{19B51A1E-902D-48AF-9020-955120F399B6}" type="slidenum">
              <a:rPr lang="es-MX" smtClean="0">
                <a:solidFill>
                  <a:srgbClr val="FFFFFF"/>
                </a:solidFill>
              </a:rPr>
              <a:pPr defTabSz="514624"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6" name="Rectángulo 5"/>
          <p:cNvSpPr/>
          <p:nvPr userDrawn="1"/>
        </p:nvSpPr>
        <p:spPr>
          <a:xfrm>
            <a:off x="7368661" y="6273805"/>
            <a:ext cx="1197491" cy="52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624">
              <a:buClrTx/>
              <a:buFontTx/>
              <a:buNone/>
              <a:defRPr/>
            </a:pPr>
            <a:r>
              <a:rPr lang="es-MX" sz="760" kern="1200">
                <a:solidFill>
                  <a:srgbClr val="FFFFFF"/>
                </a:solidFill>
              </a:rPr>
              <a:t>v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37" y="5693482"/>
            <a:ext cx="1387539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84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pPr>
              <a:buClrTx/>
              <a:buFontTx/>
              <a:buNone/>
            </a:pPr>
            <a:fld id="{62B8DF0E-90BF-EC4E-8934-156187A1162F}" type="datetimeFigureOut">
              <a:rPr lang="es-MX" sz="1800" kern="1200" smtClean="0">
                <a:solidFill>
                  <a:srgbClr val="636569"/>
                </a:solidFill>
                <a:latin typeface="Candara"/>
                <a:ea typeface="+mn-ea"/>
                <a:cs typeface="+mn-cs"/>
              </a:rPr>
              <a:pPr>
                <a:buClrTx/>
                <a:buFontTx/>
                <a:buNone/>
              </a:pPr>
              <a:t>22/10/2024</a:t>
            </a:fld>
            <a:endParaRPr lang="es-MX" sz="1800" kern="1200">
              <a:solidFill>
                <a:srgbClr val="636569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>
              <a:solidFill>
                <a:srgbClr val="63656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88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190A1F5B-9A8F-FCCE-300F-66E01A847F3F}"/>
              </a:ext>
            </a:extLst>
          </p:cNvPr>
          <p:cNvSpPr/>
          <p:nvPr userDrawn="1"/>
        </p:nvSpPr>
        <p:spPr>
          <a:xfrm>
            <a:off x="-64825" y="6572458"/>
            <a:ext cx="294503" cy="352479"/>
          </a:xfrm>
          <a:custGeom>
            <a:avLst/>
            <a:gdLst>
              <a:gd name="connsiteX0" fmla="*/ 0 w 327188"/>
              <a:gd name="connsiteY0" fmla="*/ 0 h 369331"/>
              <a:gd name="connsiteX1" fmla="*/ 327188 w 327188"/>
              <a:gd name="connsiteY1" fmla="*/ 0 h 369331"/>
              <a:gd name="connsiteX2" fmla="*/ 0 w 327188"/>
              <a:gd name="connsiteY2" fmla="*/ 369331 h 369331"/>
              <a:gd name="connsiteX3" fmla="*/ 0 w 327188"/>
              <a:gd name="connsiteY3" fmla="*/ 0 h 36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8" h="369331">
                <a:moveTo>
                  <a:pt x="0" y="0"/>
                </a:moveTo>
                <a:lnTo>
                  <a:pt x="327188" y="0"/>
                </a:lnTo>
                <a:lnTo>
                  <a:pt x="0" y="369331"/>
                </a:lnTo>
                <a:lnTo>
                  <a:pt x="0" y="0"/>
                </a:lnTo>
                <a:close/>
              </a:path>
            </a:pathLst>
          </a:cu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114D8727-FA67-035F-2161-9EBD6856B58C}"/>
              </a:ext>
            </a:extLst>
          </p:cNvPr>
          <p:cNvSpPr/>
          <p:nvPr userDrawn="1"/>
        </p:nvSpPr>
        <p:spPr>
          <a:xfrm rot="10800000">
            <a:off x="-279177" y="6488670"/>
            <a:ext cx="7248401" cy="387438"/>
          </a:xfrm>
          <a:custGeom>
            <a:avLst/>
            <a:gdLst>
              <a:gd name="connsiteX0" fmla="*/ 8100445 w 8100445"/>
              <a:gd name="connsiteY0" fmla="*/ 369331 h 369331"/>
              <a:gd name="connsiteX1" fmla="*/ 0 w 8100445"/>
              <a:gd name="connsiteY1" fmla="*/ 369331 h 369331"/>
              <a:gd name="connsiteX2" fmla="*/ 0 w 8100445"/>
              <a:gd name="connsiteY2" fmla="*/ 0 h 369331"/>
              <a:gd name="connsiteX3" fmla="*/ 7773256 w 8100445"/>
              <a:gd name="connsiteY3" fmla="*/ 0 h 369331"/>
              <a:gd name="connsiteX4" fmla="*/ 7446069 w 8100445"/>
              <a:gd name="connsiteY4" fmla="*/ 369330 h 369331"/>
              <a:gd name="connsiteX5" fmla="*/ 8100445 w 8100445"/>
              <a:gd name="connsiteY5" fmla="*/ 369330 h 369331"/>
              <a:gd name="connsiteX6" fmla="*/ 8100445 w 8100445"/>
              <a:gd name="connsiteY6" fmla="*/ 369331 h 369331"/>
              <a:gd name="connsiteX0" fmla="*/ 8100445 w 8100445"/>
              <a:gd name="connsiteY0" fmla="*/ 369331 h 369331"/>
              <a:gd name="connsiteX1" fmla="*/ 0 w 8100445"/>
              <a:gd name="connsiteY1" fmla="*/ 369331 h 369331"/>
              <a:gd name="connsiteX2" fmla="*/ 213077 w 8100445"/>
              <a:gd name="connsiteY2" fmla="*/ 0 h 369331"/>
              <a:gd name="connsiteX3" fmla="*/ 7773256 w 8100445"/>
              <a:gd name="connsiteY3" fmla="*/ 0 h 369331"/>
              <a:gd name="connsiteX4" fmla="*/ 7446069 w 8100445"/>
              <a:gd name="connsiteY4" fmla="*/ 369330 h 369331"/>
              <a:gd name="connsiteX5" fmla="*/ 8100445 w 8100445"/>
              <a:gd name="connsiteY5" fmla="*/ 369330 h 369331"/>
              <a:gd name="connsiteX6" fmla="*/ 8100445 w 8100445"/>
              <a:gd name="connsiteY6" fmla="*/ 369331 h 369331"/>
              <a:gd name="connsiteX0" fmla="*/ 8100445 w 8100445"/>
              <a:gd name="connsiteY0" fmla="*/ 387438 h 387438"/>
              <a:gd name="connsiteX1" fmla="*/ 0 w 8100445"/>
              <a:gd name="connsiteY1" fmla="*/ 387438 h 387438"/>
              <a:gd name="connsiteX2" fmla="*/ 845206 w 8100445"/>
              <a:gd name="connsiteY2" fmla="*/ 0 h 387438"/>
              <a:gd name="connsiteX3" fmla="*/ 7773256 w 8100445"/>
              <a:gd name="connsiteY3" fmla="*/ 18107 h 387438"/>
              <a:gd name="connsiteX4" fmla="*/ 7446069 w 8100445"/>
              <a:gd name="connsiteY4" fmla="*/ 387437 h 387438"/>
              <a:gd name="connsiteX5" fmla="*/ 8100445 w 8100445"/>
              <a:gd name="connsiteY5" fmla="*/ 387437 h 387438"/>
              <a:gd name="connsiteX6" fmla="*/ 8100445 w 8100445"/>
              <a:gd name="connsiteY6" fmla="*/ 387438 h 387438"/>
              <a:gd name="connsiteX0" fmla="*/ 7581958 w 7581958"/>
              <a:gd name="connsiteY0" fmla="*/ 387438 h 387438"/>
              <a:gd name="connsiteX1" fmla="*/ 0 w 7581958"/>
              <a:gd name="connsiteY1" fmla="*/ 387438 h 387438"/>
              <a:gd name="connsiteX2" fmla="*/ 326719 w 7581958"/>
              <a:gd name="connsiteY2" fmla="*/ 0 h 387438"/>
              <a:gd name="connsiteX3" fmla="*/ 7254769 w 7581958"/>
              <a:gd name="connsiteY3" fmla="*/ 18107 h 387438"/>
              <a:gd name="connsiteX4" fmla="*/ 6927582 w 7581958"/>
              <a:gd name="connsiteY4" fmla="*/ 387437 h 387438"/>
              <a:gd name="connsiteX5" fmla="*/ 7581958 w 7581958"/>
              <a:gd name="connsiteY5" fmla="*/ 387437 h 387438"/>
              <a:gd name="connsiteX6" fmla="*/ 7581958 w 7581958"/>
              <a:gd name="connsiteY6" fmla="*/ 387438 h 38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1958" h="387438">
                <a:moveTo>
                  <a:pt x="7581958" y="387438"/>
                </a:moveTo>
                <a:lnTo>
                  <a:pt x="0" y="387438"/>
                </a:lnTo>
                <a:lnTo>
                  <a:pt x="326719" y="0"/>
                </a:lnTo>
                <a:lnTo>
                  <a:pt x="7254769" y="18107"/>
                </a:lnTo>
                <a:lnTo>
                  <a:pt x="6927582" y="387437"/>
                </a:lnTo>
                <a:lnTo>
                  <a:pt x="7581958" y="387437"/>
                </a:lnTo>
                <a:lnTo>
                  <a:pt x="7581958" y="387438"/>
                </a:lnTo>
                <a:close/>
              </a:path>
            </a:pathLst>
          </a:custGeom>
          <a:solidFill>
            <a:srgbClr val="23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FAB34DD-FDBE-15C4-C5E6-EEF6E7508887}"/>
              </a:ext>
            </a:extLst>
          </p:cNvPr>
          <p:cNvSpPr/>
          <p:nvPr userDrawn="1"/>
        </p:nvSpPr>
        <p:spPr>
          <a:xfrm>
            <a:off x="7448037" y="6488669"/>
            <a:ext cx="1750284" cy="378385"/>
          </a:xfrm>
          <a:custGeom>
            <a:avLst/>
            <a:gdLst>
              <a:gd name="connsiteX0" fmla="*/ 0 w 1998734"/>
              <a:gd name="connsiteY0" fmla="*/ 0 h 369332"/>
              <a:gd name="connsiteX1" fmla="*/ 1998734 w 1998734"/>
              <a:gd name="connsiteY1" fmla="*/ 0 h 369332"/>
              <a:gd name="connsiteX2" fmla="*/ 1998734 w 1998734"/>
              <a:gd name="connsiteY2" fmla="*/ 369332 h 369332"/>
              <a:gd name="connsiteX3" fmla="*/ 0 w 1998734"/>
              <a:gd name="connsiteY3" fmla="*/ 369332 h 369332"/>
              <a:gd name="connsiteX4" fmla="*/ 0 w 1998734"/>
              <a:gd name="connsiteY4" fmla="*/ 0 h 369332"/>
              <a:gd name="connsiteX0" fmla="*/ 298764 w 1998734"/>
              <a:gd name="connsiteY0" fmla="*/ 0 h 369332"/>
              <a:gd name="connsiteX1" fmla="*/ 1998734 w 1998734"/>
              <a:gd name="connsiteY1" fmla="*/ 0 h 369332"/>
              <a:gd name="connsiteX2" fmla="*/ 1998734 w 1998734"/>
              <a:gd name="connsiteY2" fmla="*/ 369332 h 369332"/>
              <a:gd name="connsiteX3" fmla="*/ 0 w 1998734"/>
              <a:gd name="connsiteY3" fmla="*/ 369332 h 369332"/>
              <a:gd name="connsiteX4" fmla="*/ 298764 w 1998734"/>
              <a:gd name="connsiteY4" fmla="*/ 0 h 369332"/>
              <a:gd name="connsiteX0" fmla="*/ 371192 w 1998734"/>
              <a:gd name="connsiteY0" fmla="*/ 0 h 369332"/>
              <a:gd name="connsiteX1" fmla="*/ 1998734 w 1998734"/>
              <a:gd name="connsiteY1" fmla="*/ 0 h 369332"/>
              <a:gd name="connsiteX2" fmla="*/ 1998734 w 1998734"/>
              <a:gd name="connsiteY2" fmla="*/ 369332 h 369332"/>
              <a:gd name="connsiteX3" fmla="*/ 0 w 1998734"/>
              <a:gd name="connsiteY3" fmla="*/ 369332 h 369332"/>
              <a:gd name="connsiteX4" fmla="*/ 371192 w 1998734"/>
              <a:gd name="connsiteY4" fmla="*/ 0 h 369332"/>
              <a:gd name="connsiteX0" fmla="*/ 706170 w 2333712"/>
              <a:gd name="connsiteY0" fmla="*/ 0 h 378385"/>
              <a:gd name="connsiteX1" fmla="*/ 2333712 w 2333712"/>
              <a:gd name="connsiteY1" fmla="*/ 0 h 378385"/>
              <a:gd name="connsiteX2" fmla="*/ 2333712 w 2333712"/>
              <a:gd name="connsiteY2" fmla="*/ 369332 h 378385"/>
              <a:gd name="connsiteX3" fmla="*/ 0 w 2333712"/>
              <a:gd name="connsiteY3" fmla="*/ 378385 h 378385"/>
              <a:gd name="connsiteX4" fmla="*/ 706170 w 2333712"/>
              <a:gd name="connsiteY4" fmla="*/ 0 h 378385"/>
              <a:gd name="connsiteX0" fmla="*/ 362138 w 2333712"/>
              <a:gd name="connsiteY0" fmla="*/ 27161 h 378385"/>
              <a:gd name="connsiteX1" fmla="*/ 2333712 w 2333712"/>
              <a:gd name="connsiteY1" fmla="*/ 0 h 378385"/>
              <a:gd name="connsiteX2" fmla="*/ 2333712 w 2333712"/>
              <a:gd name="connsiteY2" fmla="*/ 369332 h 378385"/>
              <a:gd name="connsiteX3" fmla="*/ 0 w 2333712"/>
              <a:gd name="connsiteY3" fmla="*/ 378385 h 378385"/>
              <a:gd name="connsiteX4" fmla="*/ 362138 w 2333712"/>
              <a:gd name="connsiteY4" fmla="*/ 27161 h 37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712" h="378385">
                <a:moveTo>
                  <a:pt x="362138" y="27161"/>
                </a:moveTo>
                <a:lnTo>
                  <a:pt x="2333712" y="0"/>
                </a:lnTo>
                <a:lnTo>
                  <a:pt x="2333712" y="369332"/>
                </a:lnTo>
                <a:lnTo>
                  <a:pt x="0" y="378385"/>
                </a:lnTo>
                <a:lnTo>
                  <a:pt x="362138" y="27161"/>
                </a:lnTo>
                <a:close/>
              </a:path>
            </a:pathLst>
          </a:cu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s-MX" sz="900" b="1" kern="1200">
                <a:solidFill>
                  <a:srgbClr val="FFFFFF"/>
                </a:solidFill>
                <a:latin typeface="Montserrat Light" panose="00000400000000000000" pitchFamily="2" charset="0"/>
              </a:rPr>
              <a:t>CUARTA </a:t>
            </a:r>
          </a:p>
          <a:p>
            <a:pPr algn="ctr">
              <a:buClrTx/>
              <a:buFontTx/>
              <a:buNone/>
            </a:pPr>
            <a:r>
              <a:rPr lang="es-MX" sz="825" b="1" kern="1200">
                <a:solidFill>
                  <a:srgbClr val="FFFFFF"/>
                </a:solidFill>
                <a:latin typeface="Montserrat Light" panose="00000400000000000000" pitchFamily="2" charset="0"/>
              </a:rPr>
              <a:t>SESIÓN ORDINARIA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25CFB9-4697-9669-1F2C-3000E552B2E3}"/>
              </a:ext>
            </a:extLst>
          </p:cNvPr>
          <p:cNvSpPr txBox="1"/>
          <p:nvPr userDrawn="1"/>
        </p:nvSpPr>
        <p:spPr>
          <a:xfrm>
            <a:off x="279076" y="6504058"/>
            <a:ext cx="6195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  <a:buFontTx/>
              <a:buNone/>
            </a:pPr>
            <a:r>
              <a:rPr lang="es-MX" sz="1200" b="1" kern="1200">
                <a:solidFill>
                  <a:srgbClr val="FFFFFF"/>
                </a:solidFill>
                <a:latin typeface="Montserrat Light" panose="00000400000000000000" pitchFamily="2" charset="0"/>
                <a:ea typeface="+mn-ea"/>
                <a:cs typeface="+mn-cs"/>
              </a:rPr>
              <a:t>Consejo Técnico Escolar y Taller Intensivo de Formación Continua para Docentes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82ACA6-7128-FC4D-B0B0-49736B646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8" y="110212"/>
            <a:ext cx="1990421" cy="56813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CA09982-77B9-234C-AF35-4209D8B06E18}"/>
              </a:ext>
            </a:extLst>
          </p:cNvPr>
          <p:cNvSpPr/>
          <p:nvPr userDrawn="1"/>
        </p:nvSpPr>
        <p:spPr>
          <a:xfrm>
            <a:off x="4851054" y="67943"/>
            <a:ext cx="4061569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MX" sz="916" kern="1200">
                <a:solidFill>
                  <a:srgbClr val="235B4E"/>
                </a:solidFill>
                <a:latin typeface="Montserrat" pitchFamily="2" charset="77"/>
                <a:ea typeface="+mn-ea"/>
                <a:cs typeface="+mn-cs"/>
              </a:rPr>
              <a:t>Dirección General de Gestión Escolar y Enfoque Territorial</a:t>
            </a:r>
          </a:p>
          <a:p>
            <a:pPr algn="r">
              <a:buClrTx/>
              <a:buFontTx/>
              <a:buNone/>
            </a:pPr>
            <a:r>
              <a:rPr lang="es-MX" sz="916" kern="1200">
                <a:solidFill>
                  <a:srgbClr val="235B4E"/>
                </a:solidFill>
                <a:latin typeface="Montserrat" pitchFamily="2" charset="77"/>
                <a:ea typeface="+mn-ea"/>
                <a:cs typeface="+mn-cs"/>
              </a:rPr>
              <a:t>Dirección General de Formación Continua a Docentes  y Directivos</a:t>
            </a:r>
          </a:p>
          <a:p>
            <a:pPr algn="r">
              <a:buClrTx/>
              <a:buFontTx/>
              <a:buNone/>
            </a:pPr>
            <a:r>
              <a:rPr lang="es-MX" sz="916" kern="1200">
                <a:solidFill>
                  <a:srgbClr val="235B4E"/>
                </a:solidFill>
                <a:latin typeface="Montserrat" pitchFamily="2" charset="77"/>
                <a:ea typeface="+mn-ea"/>
                <a:cs typeface="+mn-cs"/>
              </a:rPr>
              <a:t>Coordinación General de Enlace Educativo </a:t>
            </a:r>
          </a:p>
        </p:txBody>
      </p:sp>
    </p:spTree>
    <p:extLst>
      <p:ext uri="{BB962C8B-B14F-4D97-AF65-F5344CB8AC3E}">
        <p14:creationId xmlns:p14="http://schemas.microsoft.com/office/powerpoint/2010/main" val="1255215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6EC2687-F826-6282-10D4-2C9AAF7B3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2280" y="6484727"/>
            <a:ext cx="9336281" cy="403219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A3FA0B4B-A0DC-0EE8-35E8-983AF518FE00}"/>
              </a:ext>
            </a:extLst>
          </p:cNvPr>
          <p:cNvGrpSpPr/>
          <p:nvPr userDrawn="1"/>
        </p:nvGrpSpPr>
        <p:grpSpPr>
          <a:xfrm>
            <a:off x="26810" y="6285492"/>
            <a:ext cx="1504875" cy="565624"/>
            <a:chOff x="1232843" y="1248101"/>
            <a:chExt cx="1252714" cy="267713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5EB8D3B-A19D-D67E-A569-9094146122D8}"/>
                </a:ext>
              </a:extLst>
            </p:cNvPr>
            <p:cNvSpPr/>
            <p:nvPr/>
          </p:nvSpPr>
          <p:spPr>
            <a:xfrm>
              <a:off x="1249552" y="1248101"/>
              <a:ext cx="1183147" cy="1616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1283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FontTx/>
                <a:buNone/>
              </a:pPr>
              <a:r>
                <a:rPr lang="es-MX" sz="1620" b="1" kern="1200">
                  <a:solidFill>
                    <a:srgbClr val="10302B"/>
                  </a:solidFill>
                  <a:latin typeface="Montserrat" panose="00000500000000000000" pitchFamily="2" charset="0"/>
                  <a:ea typeface="+mn-ea"/>
                  <a:cs typeface="+mn-cs"/>
                </a:rPr>
                <a:t>CONSEJO</a:t>
              </a:r>
              <a:r>
                <a:rPr lang="es-MX" sz="1800" b="1" kern="1200">
                  <a:solidFill>
                    <a:srgbClr val="10302B"/>
                  </a:solidFill>
                  <a:latin typeface="Montserrat" panose="00000500000000000000" pitchFamily="2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1E94D0C-9DEB-56C6-DA98-5EAB5CC4B20E}"/>
                </a:ext>
              </a:extLst>
            </p:cNvPr>
            <p:cNvSpPr/>
            <p:nvPr/>
          </p:nvSpPr>
          <p:spPr>
            <a:xfrm>
              <a:off x="1232843" y="1417849"/>
              <a:ext cx="1252714" cy="97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1283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FontTx/>
                <a:buNone/>
              </a:pPr>
              <a:r>
                <a:rPr lang="es-MX" sz="828" kern="1200">
                  <a:solidFill>
                    <a:srgbClr val="10302B"/>
                  </a:solidFill>
                  <a:latin typeface="Montserrat" panose="00000500000000000000" pitchFamily="2" charset="0"/>
                  <a:ea typeface="+mn-ea"/>
                  <a:cs typeface="+mn-cs"/>
                </a:rPr>
                <a:t>TÉCNICO ESCOLAR</a:t>
              </a:r>
            </a:p>
          </p:txBody>
        </p:sp>
      </p:grpSp>
      <p:sp>
        <p:nvSpPr>
          <p:cNvPr id="21" name="CuadroTexto 10">
            <a:extLst>
              <a:ext uri="{FF2B5EF4-FFF2-40B4-BE49-F238E27FC236}">
                <a16:creationId xmlns:a16="http://schemas.microsoft.com/office/drawing/2014/main" id="{F4C61B46-A20F-2F64-CCC9-B81DE9AA6C2D}"/>
              </a:ext>
            </a:extLst>
          </p:cNvPr>
          <p:cNvSpPr txBox="1"/>
          <p:nvPr userDrawn="1"/>
        </p:nvSpPr>
        <p:spPr>
          <a:xfrm>
            <a:off x="1286611" y="6553302"/>
            <a:ext cx="7289489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MX" sz="945" b="1" kern="1200">
                <a:solidFill>
                  <a:srgbClr val="FFFFFF"/>
                </a:solidFill>
                <a:latin typeface="Montserrat" panose="00000500000000000000" pitchFamily="2" charset="0"/>
                <a:ea typeface="+mn-ea"/>
                <a:cs typeface="+mn-cs"/>
              </a:rPr>
              <a:t>Orientaciones para la Quinta Sesión Ordinaria de CTE y Taller Intensivo de Formación Continua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0AD4CF-C53B-5D01-9925-BE2FEE9253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8" y="110212"/>
            <a:ext cx="1990420" cy="5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32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AC665-C907-13A7-8F9D-9E6E59DC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47B19-DE1B-386E-4CCD-2A5F79279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BC3D7B-A355-59B1-60BC-23EAA0CF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977-9B5C-4F0D-9788-5D957C218C50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6B39F-527B-9E16-8E8D-EF5AF70E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38F903-F1CC-B5DA-E81C-90FFE44C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B820-9F45-407D-9109-72B911C783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397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0300" y="2811054"/>
            <a:ext cx="67437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3000" b="1" spc="0" baseline="0" dirty="0"/>
            </a:lvl1pPr>
          </a:lstStyle>
          <a:p>
            <a:pPr lvl="0" algn="r" rtl="0"/>
            <a:r>
              <a:rPr lang="es-MX" noProof="0"/>
              <a:t>Haz clic para modificar el 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0300" y="4061040"/>
            <a:ext cx="4935141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7335441" y="269861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441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Inserta o arrastra y coloca </a:t>
            </a:r>
            <a:br>
              <a:rPr lang="es-MX" noProof="0"/>
            </a:br>
            <a:r>
              <a:rPr lang="es-MX" noProof="0"/>
              <a:t>tu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6775" y="2204792"/>
            <a:ext cx="4467225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3600" b="1" spc="-113" baseline="0" dirty="0"/>
            </a:lvl1pPr>
          </a:lstStyle>
          <a:p>
            <a:pPr lvl="0" algn="r" rtl="0"/>
            <a:r>
              <a:rPr lang="es-MX" noProof="0"/>
              <a:t>Haz clic para modificar el divisor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6775" y="41488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7335441" y="5247782"/>
            <a:ext cx="1808559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magen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-1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850" y="3802899"/>
            <a:ext cx="348615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24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Modificar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3850" y="4787900"/>
            <a:ext cx="348615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2668686"/>
            <a:ext cx="4104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7011441" y="3700775"/>
            <a:ext cx="1808559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35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8559" y="1"/>
            <a:ext cx="7335441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Inserta o arrastra y coloca </a:t>
            </a:r>
            <a:br>
              <a:rPr lang="es-MX" noProof="0"/>
            </a:br>
            <a:r>
              <a:rPr lang="es-MX" noProof="0"/>
              <a:t>tu foto aquí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5" y="2156226"/>
            <a:ext cx="44685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36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Haz clic para modificar el divisor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1"/>
            <a:ext cx="4467225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1808559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magen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-1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850" y="3802899"/>
            <a:ext cx="348615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24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Modificar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3850" y="4787900"/>
            <a:ext cx="348615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2668686"/>
            <a:ext cx="4104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7011441" y="3700775"/>
            <a:ext cx="1808559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magen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1869796"/>
            <a:ext cx="4981425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30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8750" y="2994142"/>
            <a:ext cx="4981220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00" y="3763649"/>
            <a:ext cx="4104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7331869" y="1762069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osición izquierdo de comparación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1515834"/>
            <a:ext cx="4104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4000" y="2023668"/>
            <a:ext cx="4104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2" name="Marcador de posición izquierdo de comparación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516360"/>
            <a:ext cx="4104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916" y="2020360"/>
            <a:ext cx="4104085" cy="4170891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0" y="5359401"/>
            <a:ext cx="4248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Escribe tu subtítulo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077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798354"/>
            <a:ext cx="280035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500" b="1" spc="-225" dirty="0"/>
            </a:lvl1pPr>
          </a:lstStyle>
          <a:p>
            <a:pPr lvl="0" algn="r" rtl="0"/>
            <a:r>
              <a:rPr lang="es-MX" noProof="0"/>
              <a:t>Gracias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3650" y="3957705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Nombre completo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3650" y="4306722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Número de teléfono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3650" y="4655739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Controlador de medios sociales o de correo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3650" y="5004756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Sitio web de la compañía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6343650" y="2685912"/>
            <a:ext cx="280035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512000"/>
            <a:ext cx="4104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916" y="1511250"/>
            <a:ext cx="4104085" cy="468000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512000"/>
            <a:ext cx="27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6162" y="1511477"/>
            <a:ext cx="2700338" cy="4679249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8662" y="1511475"/>
            <a:ext cx="2700338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512000"/>
            <a:ext cx="162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809" y="1512000"/>
            <a:ext cx="1620441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6059" y="1512000"/>
            <a:ext cx="1620441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309" y="1507535"/>
            <a:ext cx="1620441" cy="4679250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8559" y="1507535"/>
            <a:ext cx="1620441" cy="4683715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magen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1869796"/>
            <a:ext cx="4981425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30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8750" y="2994142"/>
            <a:ext cx="4981220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00" y="3763649"/>
            <a:ext cx="4104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7331869" y="1762069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40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6" name="Rectángulo 5"/>
          <p:cNvSpPr/>
          <p:nvPr userDrawn="1"/>
        </p:nvSpPr>
        <p:spPr>
          <a:xfrm>
            <a:off x="7368659" y="6273801"/>
            <a:ext cx="1197491" cy="52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/>
              <a:t>v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36" y="5693482"/>
            <a:ext cx="1387539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AC665-C907-13A7-8F9D-9E6E59DC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47B19-DE1B-386E-4CCD-2A5F79279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BC3D7B-A355-59B1-60BC-23EAA0CF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977-9B5C-4F0D-9788-5D957C218C50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6B39F-527B-9E16-8E8D-EF5AF70E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38F903-F1CC-B5DA-E81C-90FFE44C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B820-9F45-407D-9109-72B911C783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183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1_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285751" y="562931"/>
            <a:ext cx="85686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99" b="0" i="0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285752" y="2072643"/>
            <a:ext cx="4149089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17145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2400"/>
              <a:buNone/>
              <a:defRPr sz="1799" b="0" i="0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685800" lvl="1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028700" lvl="2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371600" lvl="3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1714500" lvl="4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057400" lvl="5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2400300" lvl="6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2743200" lvl="7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30861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58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58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046650" y="6125133"/>
            <a:ext cx="1097400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Encode Sans"/>
              <a:buNone/>
              <a:defRPr sz="1299" b="1" i="0" u="none" strike="noStrike" cap="none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4674871" y="2072643"/>
            <a:ext cx="417957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17145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2400"/>
              <a:buNone/>
              <a:defRPr sz="1799" b="0" i="0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685800" lvl="1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028700" lvl="2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371600" lvl="3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1714500" lvl="4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057400" lvl="5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2400300" lvl="6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2743200" lvl="7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30861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411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10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99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4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78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77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3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4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799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10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99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4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78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77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3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4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344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685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271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3798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82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osición izquierdo de comparación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1515834"/>
            <a:ext cx="4104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4000" y="2023668"/>
            <a:ext cx="4104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2" name="Marcador de posición izquierdo de comparación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516360"/>
            <a:ext cx="4104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916" y="2020360"/>
            <a:ext cx="4104085" cy="4170891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599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657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37511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0722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9037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6702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4709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140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8634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782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448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0" y="5359401"/>
            <a:ext cx="4248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Escribe tu subtítulo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957430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defTabSz="514624"/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defTabSz="514624"/>
            <a:fld id="{19B51A1E-902D-48AF-9020-955120F399B6}" type="slidenum">
              <a:rPr lang="es-MX" smtClean="0">
                <a:solidFill>
                  <a:srgbClr val="FFFFFF"/>
                </a:solidFill>
              </a:rPr>
              <a:pPr defTabSz="514624"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6" name="Rectángulo 5"/>
          <p:cNvSpPr/>
          <p:nvPr userDrawn="1"/>
        </p:nvSpPr>
        <p:spPr>
          <a:xfrm>
            <a:off x="7368661" y="6273805"/>
            <a:ext cx="1197491" cy="52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v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37" y="5693482"/>
            <a:ext cx="1387539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88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defTabSz="514624"/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defTabSz="514624"/>
            <a:fld id="{19B51A1E-902D-48AF-9020-955120F399B6}" type="slidenum">
              <a:rPr lang="es-MX" smtClean="0">
                <a:solidFill>
                  <a:srgbClr val="FFFFFF"/>
                </a:solidFill>
              </a:rPr>
              <a:pPr defTabSz="514624"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6" name="Rectángulo 5"/>
          <p:cNvSpPr/>
          <p:nvPr userDrawn="1"/>
        </p:nvSpPr>
        <p:spPr>
          <a:xfrm>
            <a:off x="7368661" y="6273805"/>
            <a:ext cx="1197491" cy="52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v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37" y="5693482"/>
            <a:ext cx="1387539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92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784709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3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pPr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5233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190A1F5B-9A8F-FCCE-300F-66E01A847F3F}"/>
              </a:ext>
            </a:extLst>
          </p:cNvPr>
          <p:cNvSpPr/>
          <p:nvPr userDrawn="1"/>
        </p:nvSpPr>
        <p:spPr>
          <a:xfrm>
            <a:off x="-64825" y="6572458"/>
            <a:ext cx="294503" cy="352479"/>
          </a:xfrm>
          <a:custGeom>
            <a:avLst/>
            <a:gdLst>
              <a:gd name="connsiteX0" fmla="*/ 0 w 327188"/>
              <a:gd name="connsiteY0" fmla="*/ 0 h 369331"/>
              <a:gd name="connsiteX1" fmla="*/ 327188 w 327188"/>
              <a:gd name="connsiteY1" fmla="*/ 0 h 369331"/>
              <a:gd name="connsiteX2" fmla="*/ 0 w 327188"/>
              <a:gd name="connsiteY2" fmla="*/ 369331 h 369331"/>
              <a:gd name="connsiteX3" fmla="*/ 0 w 327188"/>
              <a:gd name="connsiteY3" fmla="*/ 0 h 36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8" h="369331">
                <a:moveTo>
                  <a:pt x="0" y="0"/>
                </a:moveTo>
                <a:lnTo>
                  <a:pt x="327188" y="0"/>
                </a:lnTo>
                <a:lnTo>
                  <a:pt x="0" y="369331"/>
                </a:lnTo>
                <a:lnTo>
                  <a:pt x="0" y="0"/>
                </a:lnTo>
                <a:close/>
              </a:path>
            </a:pathLst>
          </a:cu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114D8727-FA67-035F-2161-9EBD6856B58C}"/>
              </a:ext>
            </a:extLst>
          </p:cNvPr>
          <p:cNvSpPr/>
          <p:nvPr userDrawn="1"/>
        </p:nvSpPr>
        <p:spPr>
          <a:xfrm rot="10800000">
            <a:off x="-279177" y="6488670"/>
            <a:ext cx="7248401" cy="387438"/>
          </a:xfrm>
          <a:custGeom>
            <a:avLst/>
            <a:gdLst>
              <a:gd name="connsiteX0" fmla="*/ 8100445 w 8100445"/>
              <a:gd name="connsiteY0" fmla="*/ 369331 h 369331"/>
              <a:gd name="connsiteX1" fmla="*/ 0 w 8100445"/>
              <a:gd name="connsiteY1" fmla="*/ 369331 h 369331"/>
              <a:gd name="connsiteX2" fmla="*/ 0 w 8100445"/>
              <a:gd name="connsiteY2" fmla="*/ 0 h 369331"/>
              <a:gd name="connsiteX3" fmla="*/ 7773256 w 8100445"/>
              <a:gd name="connsiteY3" fmla="*/ 0 h 369331"/>
              <a:gd name="connsiteX4" fmla="*/ 7446069 w 8100445"/>
              <a:gd name="connsiteY4" fmla="*/ 369330 h 369331"/>
              <a:gd name="connsiteX5" fmla="*/ 8100445 w 8100445"/>
              <a:gd name="connsiteY5" fmla="*/ 369330 h 369331"/>
              <a:gd name="connsiteX6" fmla="*/ 8100445 w 8100445"/>
              <a:gd name="connsiteY6" fmla="*/ 369331 h 369331"/>
              <a:gd name="connsiteX0" fmla="*/ 8100445 w 8100445"/>
              <a:gd name="connsiteY0" fmla="*/ 369331 h 369331"/>
              <a:gd name="connsiteX1" fmla="*/ 0 w 8100445"/>
              <a:gd name="connsiteY1" fmla="*/ 369331 h 369331"/>
              <a:gd name="connsiteX2" fmla="*/ 213077 w 8100445"/>
              <a:gd name="connsiteY2" fmla="*/ 0 h 369331"/>
              <a:gd name="connsiteX3" fmla="*/ 7773256 w 8100445"/>
              <a:gd name="connsiteY3" fmla="*/ 0 h 369331"/>
              <a:gd name="connsiteX4" fmla="*/ 7446069 w 8100445"/>
              <a:gd name="connsiteY4" fmla="*/ 369330 h 369331"/>
              <a:gd name="connsiteX5" fmla="*/ 8100445 w 8100445"/>
              <a:gd name="connsiteY5" fmla="*/ 369330 h 369331"/>
              <a:gd name="connsiteX6" fmla="*/ 8100445 w 8100445"/>
              <a:gd name="connsiteY6" fmla="*/ 369331 h 369331"/>
              <a:gd name="connsiteX0" fmla="*/ 8100445 w 8100445"/>
              <a:gd name="connsiteY0" fmla="*/ 387438 h 387438"/>
              <a:gd name="connsiteX1" fmla="*/ 0 w 8100445"/>
              <a:gd name="connsiteY1" fmla="*/ 387438 h 387438"/>
              <a:gd name="connsiteX2" fmla="*/ 845206 w 8100445"/>
              <a:gd name="connsiteY2" fmla="*/ 0 h 387438"/>
              <a:gd name="connsiteX3" fmla="*/ 7773256 w 8100445"/>
              <a:gd name="connsiteY3" fmla="*/ 18107 h 387438"/>
              <a:gd name="connsiteX4" fmla="*/ 7446069 w 8100445"/>
              <a:gd name="connsiteY4" fmla="*/ 387437 h 387438"/>
              <a:gd name="connsiteX5" fmla="*/ 8100445 w 8100445"/>
              <a:gd name="connsiteY5" fmla="*/ 387437 h 387438"/>
              <a:gd name="connsiteX6" fmla="*/ 8100445 w 8100445"/>
              <a:gd name="connsiteY6" fmla="*/ 387438 h 387438"/>
              <a:gd name="connsiteX0" fmla="*/ 7581958 w 7581958"/>
              <a:gd name="connsiteY0" fmla="*/ 387438 h 387438"/>
              <a:gd name="connsiteX1" fmla="*/ 0 w 7581958"/>
              <a:gd name="connsiteY1" fmla="*/ 387438 h 387438"/>
              <a:gd name="connsiteX2" fmla="*/ 326719 w 7581958"/>
              <a:gd name="connsiteY2" fmla="*/ 0 h 387438"/>
              <a:gd name="connsiteX3" fmla="*/ 7254769 w 7581958"/>
              <a:gd name="connsiteY3" fmla="*/ 18107 h 387438"/>
              <a:gd name="connsiteX4" fmla="*/ 6927582 w 7581958"/>
              <a:gd name="connsiteY4" fmla="*/ 387437 h 387438"/>
              <a:gd name="connsiteX5" fmla="*/ 7581958 w 7581958"/>
              <a:gd name="connsiteY5" fmla="*/ 387437 h 387438"/>
              <a:gd name="connsiteX6" fmla="*/ 7581958 w 7581958"/>
              <a:gd name="connsiteY6" fmla="*/ 387438 h 38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1958" h="387438">
                <a:moveTo>
                  <a:pt x="7581958" y="387438"/>
                </a:moveTo>
                <a:lnTo>
                  <a:pt x="0" y="387438"/>
                </a:lnTo>
                <a:lnTo>
                  <a:pt x="326719" y="0"/>
                </a:lnTo>
                <a:lnTo>
                  <a:pt x="7254769" y="18107"/>
                </a:lnTo>
                <a:lnTo>
                  <a:pt x="6927582" y="387437"/>
                </a:lnTo>
                <a:lnTo>
                  <a:pt x="7581958" y="387437"/>
                </a:lnTo>
                <a:lnTo>
                  <a:pt x="7581958" y="387438"/>
                </a:lnTo>
                <a:close/>
              </a:path>
            </a:pathLst>
          </a:custGeom>
          <a:solidFill>
            <a:srgbClr val="23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FAB34DD-FDBE-15C4-C5E6-EEF6E7508887}"/>
              </a:ext>
            </a:extLst>
          </p:cNvPr>
          <p:cNvSpPr/>
          <p:nvPr userDrawn="1"/>
        </p:nvSpPr>
        <p:spPr>
          <a:xfrm>
            <a:off x="7448037" y="6488669"/>
            <a:ext cx="1750284" cy="378385"/>
          </a:xfrm>
          <a:custGeom>
            <a:avLst/>
            <a:gdLst>
              <a:gd name="connsiteX0" fmla="*/ 0 w 1998734"/>
              <a:gd name="connsiteY0" fmla="*/ 0 h 369332"/>
              <a:gd name="connsiteX1" fmla="*/ 1998734 w 1998734"/>
              <a:gd name="connsiteY1" fmla="*/ 0 h 369332"/>
              <a:gd name="connsiteX2" fmla="*/ 1998734 w 1998734"/>
              <a:gd name="connsiteY2" fmla="*/ 369332 h 369332"/>
              <a:gd name="connsiteX3" fmla="*/ 0 w 1998734"/>
              <a:gd name="connsiteY3" fmla="*/ 369332 h 369332"/>
              <a:gd name="connsiteX4" fmla="*/ 0 w 1998734"/>
              <a:gd name="connsiteY4" fmla="*/ 0 h 369332"/>
              <a:gd name="connsiteX0" fmla="*/ 298764 w 1998734"/>
              <a:gd name="connsiteY0" fmla="*/ 0 h 369332"/>
              <a:gd name="connsiteX1" fmla="*/ 1998734 w 1998734"/>
              <a:gd name="connsiteY1" fmla="*/ 0 h 369332"/>
              <a:gd name="connsiteX2" fmla="*/ 1998734 w 1998734"/>
              <a:gd name="connsiteY2" fmla="*/ 369332 h 369332"/>
              <a:gd name="connsiteX3" fmla="*/ 0 w 1998734"/>
              <a:gd name="connsiteY3" fmla="*/ 369332 h 369332"/>
              <a:gd name="connsiteX4" fmla="*/ 298764 w 1998734"/>
              <a:gd name="connsiteY4" fmla="*/ 0 h 369332"/>
              <a:gd name="connsiteX0" fmla="*/ 371192 w 1998734"/>
              <a:gd name="connsiteY0" fmla="*/ 0 h 369332"/>
              <a:gd name="connsiteX1" fmla="*/ 1998734 w 1998734"/>
              <a:gd name="connsiteY1" fmla="*/ 0 h 369332"/>
              <a:gd name="connsiteX2" fmla="*/ 1998734 w 1998734"/>
              <a:gd name="connsiteY2" fmla="*/ 369332 h 369332"/>
              <a:gd name="connsiteX3" fmla="*/ 0 w 1998734"/>
              <a:gd name="connsiteY3" fmla="*/ 369332 h 369332"/>
              <a:gd name="connsiteX4" fmla="*/ 371192 w 1998734"/>
              <a:gd name="connsiteY4" fmla="*/ 0 h 369332"/>
              <a:gd name="connsiteX0" fmla="*/ 706170 w 2333712"/>
              <a:gd name="connsiteY0" fmla="*/ 0 h 378385"/>
              <a:gd name="connsiteX1" fmla="*/ 2333712 w 2333712"/>
              <a:gd name="connsiteY1" fmla="*/ 0 h 378385"/>
              <a:gd name="connsiteX2" fmla="*/ 2333712 w 2333712"/>
              <a:gd name="connsiteY2" fmla="*/ 369332 h 378385"/>
              <a:gd name="connsiteX3" fmla="*/ 0 w 2333712"/>
              <a:gd name="connsiteY3" fmla="*/ 378385 h 378385"/>
              <a:gd name="connsiteX4" fmla="*/ 706170 w 2333712"/>
              <a:gd name="connsiteY4" fmla="*/ 0 h 378385"/>
              <a:gd name="connsiteX0" fmla="*/ 362138 w 2333712"/>
              <a:gd name="connsiteY0" fmla="*/ 27161 h 378385"/>
              <a:gd name="connsiteX1" fmla="*/ 2333712 w 2333712"/>
              <a:gd name="connsiteY1" fmla="*/ 0 h 378385"/>
              <a:gd name="connsiteX2" fmla="*/ 2333712 w 2333712"/>
              <a:gd name="connsiteY2" fmla="*/ 369332 h 378385"/>
              <a:gd name="connsiteX3" fmla="*/ 0 w 2333712"/>
              <a:gd name="connsiteY3" fmla="*/ 378385 h 378385"/>
              <a:gd name="connsiteX4" fmla="*/ 362138 w 2333712"/>
              <a:gd name="connsiteY4" fmla="*/ 27161 h 37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712" h="378385">
                <a:moveTo>
                  <a:pt x="362138" y="27161"/>
                </a:moveTo>
                <a:lnTo>
                  <a:pt x="2333712" y="0"/>
                </a:lnTo>
                <a:lnTo>
                  <a:pt x="2333712" y="369332"/>
                </a:lnTo>
                <a:lnTo>
                  <a:pt x="0" y="378385"/>
                </a:lnTo>
                <a:lnTo>
                  <a:pt x="362138" y="27161"/>
                </a:lnTo>
                <a:close/>
              </a:path>
            </a:pathLst>
          </a:cu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>
                <a:latin typeface="Montserrat Light" panose="00000400000000000000" pitchFamily="2" charset="0"/>
              </a:rPr>
              <a:t>CUARTA </a:t>
            </a:r>
          </a:p>
          <a:p>
            <a:pPr algn="ctr"/>
            <a:r>
              <a:rPr lang="es-MX" sz="825" b="1">
                <a:latin typeface="Montserrat Light" panose="00000400000000000000" pitchFamily="2" charset="0"/>
              </a:rPr>
              <a:t>SESIÓN ORDINARIA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25CFB9-4697-9669-1F2C-3000E552B2E3}"/>
              </a:ext>
            </a:extLst>
          </p:cNvPr>
          <p:cNvSpPr txBox="1"/>
          <p:nvPr userDrawn="1"/>
        </p:nvSpPr>
        <p:spPr>
          <a:xfrm>
            <a:off x="279076" y="6504058"/>
            <a:ext cx="6195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s-MX" sz="1200" b="1" kern="1200">
                <a:solidFill>
                  <a:schemeClr val="lt1"/>
                </a:solidFill>
                <a:latin typeface="Montserrat Light" panose="00000400000000000000" pitchFamily="2" charset="0"/>
                <a:ea typeface="+mn-ea"/>
                <a:cs typeface="+mn-cs"/>
              </a:rPr>
              <a:t>Consejo Técnico Escolar y Taller Intensivo de Formación Continua para Docentes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82ACA6-7128-FC4D-B0B0-49736B646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8" y="110212"/>
            <a:ext cx="1990421" cy="56813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CA09982-77B9-234C-AF35-4209D8B06E18}"/>
              </a:ext>
            </a:extLst>
          </p:cNvPr>
          <p:cNvSpPr/>
          <p:nvPr userDrawn="1"/>
        </p:nvSpPr>
        <p:spPr>
          <a:xfrm>
            <a:off x="4851054" y="67943"/>
            <a:ext cx="4061569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16">
                <a:solidFill>
                  <a:srgbClr val="235B4E"/>
                </a:solidFill>
                <a:latin typeface="Montserrat" pitchFamily="2" charset="77"/>
              </a:rPr>
              <a:t>Dirección General de Gestión Escolar y Enfoque Territorial</a:t>
            </a:r>
          </a:p>
          <a:p>
            <a:pPr algn="r"/>
            <a:r>
              <a:rPr lang="es-MX" sz="916">
                <a:solidFill>
                  <a:srgbClr val="235B4E"/>
                </a:solidFill>
                <a:latin typeface="Montserrat" pitchFamily="2" charset="77"/>
              </a:rPr>
              <a:t>Dirección General de Formación Continua a Docentes  y Directivos</a:t>
            </a:r>
          </a:p>
          <a:p>
            <a:pPr algn="r"/>
            <a:r>
              <a:rPr lang="es-MX" sz="916">
                <a:solidFill>
                  <a:srgbClr val="235B4E"/>
                </a:solidFill>
                <a:latin typeface="Montserrat" pitchFamily="2" charset="77"/>
              </a:rPr>
              <a:t>Coordinación General de Enlace Educativo </a:t>
            </a:r>
          </a:p>
        </p:txBody>
      </p:sp>
    </p:spTree>
    <p:extLst>
      <p:ext uri="{BB962C8B-B14F-4D97-AF65-F5344CB8AC3E}">
        <p14:creationId xmlns:p14="http://schemas.microsoft.com/office/powerpoint/2010/main" val="184470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752264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84708"/>
            <a:ext cx="7891463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56562"/>
            <a:ext cx="78867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</p:spPr>
        <p:txBody>
          <a:bodyPr/>
          <a:lstStyle/>
          <a:p>
            <a:fld id="{256B7AE2-61EB-40F5-9C2C-48C107AB1AA1}" type="datetime1">
              <a:rPr lang="es-MX" smtClean="0"/>
              <a:t>22/10/2024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7019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150021" indent="0">
              <a:buNone/>
              <a:defRPr/>
            </a:lvl2pPr>
            <a:lvl3pPr marL="305401" indent="0">
              <a:buNone/>
              <a:defRPr/>
            </a:lvl3pPr>
            <a:lvl4pPr marL="455422" indent="0">
              <a:buNone/>
              <a:defRPr/>
            </a:lvl4pPr>
            <a:lvl5pPr marL="605443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defTabSz="685811"/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defTabSz="685811"/>
            <a:fld id="{19B51A1E-902D-48AF-9020-955120F399B6}" type="slidenum">
              <a:rPr lang="es-MX" smtClean="0">
                <a:solidFill>
                  <a:srgbClr val="FFFFFF"/>
                </a:solidFill>
              </a:rPr>
              <a:pPr defTabSz="685811"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936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2D10A-C7E1-252C-0F01-6D4B5996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9538C2-7912-2A9A-16C9-73C6C4D1F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F22F73-3B1E-E9F1-3E42-21ABB480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E90-F752-40C2-8DF9-734C2B4B1A85}" type="datetime1">
              <a:rPr lang="es-MX" smtClean="0"/>
              <a:t>22/10/2024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E3148E-086B-452A-9A9E-FEE6F49F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B2543-5BF2-3041-B145-09D6D561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50A7-BE4F-4943-8178-46CC9CDFC99E}" type="slidenum">
              <a:rPr lang="es-419" smtClean="0"/>
              <a:t>‹Nº›</a:t>
            </a:fld>
            <a:endParaRPr lang="es-419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" y="212964"/>
            <a:ext cx="2602172" cy="1230075"/>
          </a:xfrm>
          <a:prstGeom prst="rect">
            <a:avLst/>
          </a:prstGeom>
        </p:spPr>
      </p:pic>
      <p:sp>
        <p:nvSpPr>
          <p:cNvPr id="9" name="Google Shape;11;p2"/>
          <p:cNvSpPr/>
          <p:nvPr userDrawn="1"/>
        </p:nvSpPr>
        <p:spPr>
          <a:xfrm>
            <a:off x="8091376" y="0"/>
            <a:ext cx="1052624" cy="72987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526519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49244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91D28996-9406-4DCC-9CE0-5CACE8A349A5}" type="datetimeFigureOut">
              <a:rPr lang="es-MX" sz="1620" smtClean="0">
                <a:solidFill>
                  <a:prstClr val="black">
                    <a:tint val="75000"/>
                  </a:prstClr>
                </a:solidFill>
              </a:rPr>
              <a:pPr defTabSz="822960"/>
              <a:t>22/10/2024</a:t>
            </a:fld>
            <a:endParaRPr lang="es-MX" sz="162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s-MX" sz="162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2D8C439F-FCE2-4D52-8891-675B916C293A}" type="slidenum">
              <a:rPr lang="es-MX" sz="1620" smtClean="0">
                <a:solidFill>
                  <a:prstClr val="black">
                    <a:tint val="75000"/>
                  </a:prstClr>
                </a:solidFill>
              </a:rPr>
              <a:pPr defTabSz="822960"/>
              <a:t>‹Nº›</a:t>
            </a:fld>
            <a:endParaRPr lang="es-MX" sz="162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60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-11050" y="1182933"/>
            <a:ext cx="9155050" cy="5674800"/>
            <a:chOff x="-11050" y="887200"/>
            <a:chExt cx="9155050" cy="4256100"/>
          </a:xfrm>
        </p:grpSpPr>
        <p:cxnSp>
          <p:nvCxnSpPr>
            <p:cNvPr id="29" name="Google Shape;29;p5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" name="Google Shape;33;p5"/>
          <p:cNvSpPr/>
          <p:nvPr/>
        </p:nvSpPr>
        <p:spPr>
          <a:xfrm>
            <a:off x="8046600" y="6124933"/>
            <a:ext cx="1097400" cy="73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63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49600" y="481833"/>
            <a:ext cx="7497000" cy="7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49600" y="1600200"/>
            <a:ext cx="7497000" cy="39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8099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378" lvl="1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566" lvl="2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132" lvl="5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046600" y="6125133"/>
            <a:ext cx="1097400" cy="73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240">
              <a:buClrTx/>
              <a:defRPr/>
            </a:pPr>
            <a:fld id="{00000000-1234-1234-1234-123412341234}" type="slidenum">
              <a:rPr lang="en-US" sz="1300" b="1" kern="1200" smtClean="0">
                <a:solidFill>
                  <a:srgbClr val="D6D1C4"/>
                </a:solidFill>
                <a:latin typeface="Encode Sans"/>
                <a:sym typeface="Encode Sans"/>
              </a:rPr>
              <a:pPr defTabSz="914240">
                <a:buClrTx/>
                <a:defRPr/>
              </a:pPr>
              <a:t>‹Nº›</a:t>
            </a:fld>
            <a:endParaRPr lang="en-US" sz="1300" b="1" kern="1200" dirty="0">
              <a:solidFill>
                <a:srgbClr val="D6D1C4"/>
              </a:solidFill>
              <a:latin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38711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077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798354"/>
            <a:ext cx="280035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500" b="1" spc="-225" dirty="0"/>
            </a:lvl1pPr>
          </a:lstStyle>
          <a:p>
            <a:pPr lvl="0" algn="r" rtl="0"/>
            <a:r>
              <a:rPr lang="es-MX" noProof="0"/>
              <a:t>Gracias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3650" y="3957705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Nombre completo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3650" y="4306722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Número de teléfono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3650" y="4655739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Controlador de medios sociales o de correo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3650" y="5004756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Sitio web de la compañía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6343650" y="2685912"/>
            <a:ext cx="280035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933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1_Dos objeto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A8E"/>
              </a:buClr>
              <a:buSzPts val="3200"/>
              <a:buFont typeface="Corbel"/>
              <a:buNone/>
              <a:defRPr>
                <a:solidFill>
                  <a:srgbClr val="888A8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323854" y="1008000"/>
            <a:ext cx="850463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80976" lvl="0" indent="-190487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rgbClr val="888A8E"/>
              </a:buClr>
              <a:buSzPts val="1800"/>
              <a:buNone/>
              <a:defRPr/>
            </a:lvl1pPr>
            <a:lvl2pPr marL="761950" lvl="1" indent="-190487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600"/>
              <a:buNone/>
              <a:defRPr/>
            </a:lvl2pPr>
            <a:lvl3pPr marL="1142926" lvl="2" indent="-190487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400"/>
              <a:buNone/>
              <a:defRPr/>
            </a:lvl3pPr>
            <a:lvl4pPr marL="1523901" lvl="3" indent="-190487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400"/>
              <a:buNone/>
              <a:defRPr/>
            </a:lvl4pPr>
            <a:lvl5pPr marL="1904876" lvl="4" indent="-190487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400"/>
              <a:buNone/>
              <a:defRPr/>
            </a:lvl5pPr>
            <a:lvl6pPr marL="2285851" lvl="5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66827" lvl="6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47802" lvl="7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28777" lvl="8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2"/>
          </p:nvPr>
        </p:nvSpPr>
        <p:spPr>
          <a:xfrm>
            <a:off x="324000" y="1512000"/>
            <a:ext cx="4104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80976" lvl="0" indent="-285731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rgbClr val="888A8E"/>
              </a:buClr>
              <a:buSzPts val="1800"/>
              <a:buChar char="•"/>
              <a:defRPr>
                <a:solidFill>
                  <a:srgbClr val="888A8E"/>
                </a:solidFill>
              </a:defRPr>
            </a:lvl1pPr>
            <a:lvl2pPr marL="761950" lvl="1" indent="-275149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600"/>
              <a:buChar char="•"/>
              <a:defRPr>
                <a:solidFill>
                  <a:srgbClr val="888A8E"/>
                </a:solidFill>
              </a:defRPr>
            </a:lvl2pPr>
            <a:lvl3pPr marL="1142926" lvl="2" indent="-264566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400"/>
              <a:buChar char="•"/>
              <a:defRPr>
                <a:solidFill>
                  <a:srgbClr val="888A8E"/>
                </a:solidFill>
              </a:defRPr>
            </a:lvl3pPr>
            <a:lvl4pPr marL="1523901" lvl="3" indent="-264566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400"/>
              <a:buChar char="•"/>
              <a:defRPr>
                <a:solidFill>
                  <a:srgbClr val="888A8E"/>
                </a:solidFill>
              </a:defRPr>
            </a:lvl4pPr>
            <a:lvl5pPr marL="1904876" lvl="4" indent="-264566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400"/>
              <a:buChar char="•"/>
              <a:defRPr>
                <a:solidFill>
                  <a:srgbClr val="888A8E"/>
                </a:solidFill>
              </a:defRPr>
            </a:lvl5pPr>
            <a:lvl6pPr marL="2285851" lvl="5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66827" lvl="6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47802" lvl="7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28777" lvl="8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3"/>
          </p:nvPr>
        </p:nvSpPr>
        <p:spPr>
          <a:xfrm>
            <a:off x="4724920" y="1511251"/>
            <a:ext cx="4104085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80976" lvl="0" indent="-285731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rgbClr val="888A8E"/>
              </a:buClr>
              <a:buSzPts val="1800"/>
              <a:buChar char="•"/>
              <a:defRPr/>
            </a:lvl1pPr>
            <a:lvl2pPr marL="761950" lvl="1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800"/>
              <a:buChar char="•"/>
              <a:defRPr/>
            </a:lvl2pPr>
            <a:lvl3pPr marL="1142926" lvl="2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800"/>
              <a:buChar char="•"/>
              <a:defRPr/>
            </a:lvl3pPr>
            <a:lvl4pPr marL="1523901" lvl="3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800"/>
              <a:buChar char="•"/>
              <a:defRPr/>
            </a:lvl4pPr>
            <a:lvl5pPr marL="1904876" lvl="4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A8E"/>
              </a:buClr>
              <a:buSzPts val="1800"/>
              <a:buChar char="•"/>
              <a:defRPr/>
            </a:lvl5pPr>
            <a:lvl6pPr marL="2285851" lvl="5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66827" lvl="6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47802" lvl="7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28777" lvl="8" indent="-285731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324000" y="6439823"/>
            <a:ext cx="4248000" cy="29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820000" y="6371351"/>
            <a:ext cx="324000" cy="432000"/>
          </a:xfrm>
          <a:prstGeom prst="rect">
            <a:avLst/>
          </a:prstGeom>
          <a:solidFill>
            <a:srgbClr val="888A8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24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1B1-BBB9-4CD9-B1DE-4A21B94EEC9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166-1DF5-43F5-B92C-DCC00CBB8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MX">
                <a:solidFill>
                  <a:srgbClr val="636569">
                    <a:lumMod val="75000"/>
                    <a:lumOff val="25000"/>
                  </a:srgbClr>
                </a:solidFill>
              </a:rPr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es-MX" smtClean="0">
                <a:solidFill>
                  <a:srgbClr val="FFFFFF"/>
                </a:solidFill>
              </a:rPr>
              <a:pPr/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7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79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7335076" y="6371351"/>
            <a:ext cx="1484923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7335077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496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512000"/>
            <a:ext cx="8496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439820"/>
            <a:ext cx="4248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r>
              <a:rPr lang="es-MX" kern="1200">
                <a:solidFill>
                  <a:srgbClr val="636569">
                    <a:lumMod val="75000"/>
                    <a:lumOff val="25000"/>
                  </a:srgbClr>
                </a:solidFill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000" y="6371351"/>
            <a:ext cx="324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ClrTx/>
              <a:buFontTx/>
              <a:buNone/>
            </a:pPr>
            <a:fld id="{19B51A1E-902D-48AF-9020-955120F399B6}" type="slidenum">
              <a:rPr lang="es-MX" kern="1200" smtClean="0">
                <a:solidFill>
                  <a:srgbClr val="FFFFFF"/>
                </a:solidFill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MX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MX" sz="1350" kern="1200">
              <a:solidFill>
                <a:srgbClr val="FFFFFF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9143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67" y="6066648"/>
            <a:ext cx="1387539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6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672" r:id="rId4"/>
    <p:sldLayoutId id="2147483764" r:id="rId5"/>
    <p:sldLayoutId id="2147483753" r:id="rId6"/>
    <p:sldLayoutId id="2147483754" r:id="rId7"/>
    <p:sldLayoutId id="2147483757" r:id="rId8"/>
    <p:sldLayoutId id="2147483758" r:id="rId9"/>
    <p:sldLayoutId id="2147483755" r:id="rId10"/>
    <p:sldLayoutId id="2147483756" r:id="rId11"/>
    <p:sldLayoutId id="2147483748" r:id="rId12"/>
    <p:sldLayoutId id="2147483750" r:id="rId13"/>
    <p:sldLayoutId id="2147483751" r:id="rId14"/>
    <p:sldLayoutId id="2147483746" r:id="rId15"/>
    <p:sldLayoutId id="2147483747" r:id="rId16"/>
    <p:sldLayoutId id="2147483752" r:id="rId17"/>
    <p:sldLayoutId id="2147483749" r:id="rId18"/>
    <p:sldLayoutId id="2147483759" r:id="rId19"/>
    <p:sldLayoutId id="2147483760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75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7335076" y="6371351"/>
            <a:ext cx="1484923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7335077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496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512000"/>
            <a:ext cx="8496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439820"/>
            <a:ext cx="4248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000" y="6371351"/>
            <a:ext cx="324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350" noProof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9143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67" y="6066648"/>
            <a:ext cx="1387539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84" r:id="rId3"/>
    <p:sldLayoutId id="2147483680" r:id="rId4"/>
    <p:sldLayoutId id="2147483686" r:id="rId5"/>
    <p:sldLayoutId id="2147483681" r:id="rId6"/>
    <p:sldLayoutId id="2147483682" r:id="rId7"/>
    <p:sldLayoutId id="2147483685" r:id="rId8"/>
    <p:sldLayoutId id="2147483674" r:id="rId9"/>
    <p:sldLayoutId id="2147483675" r:id="rId10"/>
    <p:sldLayoutId id="2147483678" r:id="rId11"/>
    <p:sldLayoutId id="2147483679" r:id="rId12"/>
    <p:sldLayoutId id="2147483676" r:id="rId13"/>
    <p:sldLayoutId id="2147483677" r:id="rId14"/>
    <p:sldLayoutId id="2147483688" r:id="rId15"/>
    <p:sldLayoutId id="2147483669" r:id="rId16"/>
    <p:sldLayoutId id="2147483670" r:id="rId17"/>
    <p:sldLayoutId id="2147483671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43" r:id="rId37"/>
    <p:sldLayoutId id="2147483767" r:id="rId38"/>
    <p:sldLayoutId id="2147483768" r:id="rId39"/>
    <p:sldLayoutId id="2147483769" r:id="rId40"/>
    <p:sldLayoutId id="2147483771" r:id="rId41"/>
    <p:sldLayoutId id="2147483772" r:id="rId42"/>
    <p:sldLayoutId id="2147483773" r:id="rId43"/>
    <p:sldLayoutId id="2147483774" r:id="rId4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forms.office.com/r/Tb3e1jAvHB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www.youtube.com/live/iqG_TioGA84" TargetMode="Externa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" y="2032949"/>
            <a:ext cx="9144000" cy="2810294"/>
          </a:xfrm>
        </p:spPr>
        <p:txBody>
          <a:bodyPr vert="horz" lIns="135000" tIns="135000" rIns="189000" bIns="135000" rtlCol="0" anchor="ctr">
            <a:noAutofit/>
          </a:bodyPr>
          <a:lstStyle/>
          <a:p>
            <a:pPr algn="ctr"/>
            <a:r>
              <a:rPr lang="es-MX" sz="32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  <a:t>Consejo Académico de </a:t>
            </a:r>
            <a:br>
              <a:rPr lang="es-MX" sz="32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</a:br>
            <a:r>
              <a:rPr lang="es-MX" sz="32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  <a:t>Educación Media Superior </a:t>
            </a:r>
            <a:br>
              <a:rPr lang="es-MX" sz="32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</a:br>
            <a:r>
              <a:rPr lang="es-MX" sz="32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  <a:t>(CAEMS)</a:t>
            </a:r>
            <a:br>
              <a:rPr lang="es-MX" sz="32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</a:br>
            <a:r>
              <a:rPr lang="es-MX" sz="32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  <a:t>Primera Sesión Ordinaria </a:t>
            </a:r>
            <a:br>
              <a:rPr lang="es-MX" sz="32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</a:br>
            <a:r>
              <a:rPr lang="es-MX" sz="32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  <a:t>Ciclo </a:t>
            </a:r>
            <a:r>
              <a:rPr lang="es-MX" sz="320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  <a:t>Escolar 2024 - 2025</a:t>
            </a:r>
            <a:endParaRPr lang="es-MX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8859" y="4882462"/>
            <a:ext cx="4935141" cy="435691"/>
          </a:xfrm>
          <a:solidFill>
            <a:schemeClr val="accent1">
              <a:lumMod val="75000"/>
              <a:alpha val="80000"/>
            </a:schemeClr>
          </a:solidFill>
        </p:spPr>
        <p:txBody>
          <a:bodyPr vert="horz" lIns="135000" tIns="135000" rIns="135000" bIns="135000" rtlCol="0" anchor="t">
            <a:noAutofit/>
          </a:bodyPr>
          <a:lstStyle/>
          <a:p>
            <a:r>
              <a:rPr lang="es-MX" dirty="0">
                <a:latin typeface="Adelle Sans"/>
              </a:rPr>
              <a:t>Octubre 23 de 2024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98" y="619348"/>
            <a:ext cx="1177982" cy="11779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3" y="600198"/>
            <a:ext cx="1827242" cy="10302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70" y="762662"/>
            <a:ext cx="1830194" cy="1030222"/>
          </a:xfrm>
          <a:prstGeom prst="rect">
            <a:avLst/>
          </a:prstGeom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DD07EB92-A40A-BCDE-0B9F-842702453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935" y="1110471"/>
            <a:ext cx="20193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31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5D5B10-A40B-6F16-6540-E48D5CBE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6A7D07-451C-C321-42E2-E9415D75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B820-9F45-407D-9109-72B911C78395}" type="slidenum">
              <a:rPr lang="es-MX" smtClean="0"/>
              <a:t>10</a:t>
            </a:fld>
            <a:endParaRPr lang="es-MX"/>
          </a:p>
        </p:txBody>
      </p:sp>
      <p:sp>
        <p:nvSpPr>
          <p:cNvPr id="6" name="Rectángulo 5" descr="Bloque de énfasis">
            <a:extLst>
              <a:ext uri="{FF2B5EF4-FFF2-40B4-BE49-F238E27FC236}">
                <a16:creationId xmlns:a16="http://schemas.microsoft.com/office/drawing/2014/main" id="{9BBCCAC6-E176-56E4-95AC-5830C04E3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872" y="588702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>
              <a:latin typeface="Adelle Sans" panose="02000503000000020004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0872" y="749358"/>
            <a:ext cx="8622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Propósito general del momento: </a:t>
            </a:r>
            <a:r>
              <a:rPr lang="es-ES" sz="160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Establecer acciones que permitan al docente asumir como propio, el cuidado de sí mismo y del ambiente que lo rodea, reconociendo su efecto positivo en la práctica educativa.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Adelle Sans" panose="02000503000000020004" charset="0"/>
            </a:endParaRP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4B55E37E-2280-820E-65B6-A4129A9E43A9}"/>
              </a:ext>
            </a:extLst>
          </p:cNvPr>
          <p:cNvSpPr txBox="1">
            <a:spLocks/>
          </p:cNvSpPr>
          <p:nvPr/>
        </p:nvSpPr>
        <p:spPr>
          <a:xfrm>
            <a:off x="453690" y="1622407"/>
            <a:ext cx="8213720" cy="96527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MX" sz="1600" spc="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  <a:ea typeface="Arial"/>
                <a:cs typeface="Arial"/>
              </a:rPr>
              <a:t>Material de consulta: </a:t>
            </a:r>
            <a:r>
              <a:rPr lang="es-MX" sz="1600" b="0" spc="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  <a:ea typeface="Arial"/>
                <a:cs typeface="Arial"/>
              </a:rPr>
              <a:t>Se sugiere material para profundizar en colectivo. </a:t>
            </a:r>
            <a:r>
              <a:rPr lang="es-MX" sz="1600" spc="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  <a:ea typeface="Arial"/>
                <a:cs typeface="Arial"/>
              </a:rPr>
              <a:t> 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638E1405-6219-601C-6C36-E7AF4EC1F653}"/>
              </a:ext>
            </a:extLst>
          </p:cNvPr>
          <p:cNvSpPr txBox="1">
            <a:spLocks/>
          </p:cNvSpPr>
          <p:nvPr/>
        </p:nvSpPr>
        <p:spPr>
          <a:xfrm>
            <a:off x="272793" y="154429"/>
            <a:ext cx="8496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sz="28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  <a:t>Momento I</a:t>
            </a:r>
            <a:endParaRPr lang="es-MX" sz="28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E035D93-E4DA-E3AF-CE36-BA7321D8A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338662"/>
              </p:ext>
            </p:extLst>
          </p:nvPr>
        </p:nvGraphicFramePr>
        <p:xfrm>
          <a:off x="453690" y="2881222"/>
          <a:ext cx="8112339" cy="331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296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MOMENTO II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PLAN DE MEJORA CONTINUA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fld id="{A8B35166-1DF5-43F5-B92C-DCC00CBB82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>
            <a:spLocks noGrp="1"/>
          </p:cNvSpPr>
          <p:nvPr>
            <p:ph type="sldNum" idx="12"/>
          </p:nvPr>
        </p:nvSpPr>
        <p:spPr>
          <a:xfrm>
            <a:off x="8816229" y="5899523"/>
            <a:ext cx="327771" cy="358088"/>
          </a:xfrm>
          <a:prstGeom prst="rect">
            <a:avLst/>
          </a:prstGeom>
          <a:solidFill>
            <a:srgbClr val="888A8E"/>
          </a:solidFill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cs typeface="Arial"/>
              <a:sym typeface="Arial"/>
            </a:endParaRPr>
          </a:p>
        </p:txBody>
      </p:sp>
      <p:sp>
        <p:nvSpPr>
          <p:cNvPr id="67" name="Google Shape;185;p2" descr="Bloque de énfasis"/>
          <p:cNvSpPr/>
          <p:nvPr/>
        </p:nvSpPr>
        <p:spPr>
          <a:xfrm>
            <a:off x="300473" y="957478"/>
            <a:ext cx="2288491" cy="89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elle Sans" panose="02000503000000020004" pitchFamily="50" charset="0"/>
              <a:ea typeface="Candara"/>
              <a:cs typeface="Candara"/>
              <a:sym typeface="Candara"/>
            </a:endParaRPr>
          </a:p>
        </p:txBody>
      </p:sp>
      <p:sp>
        <p:nvSpPr>
          <p:cNvPr id="9" name="Google Shape;182;p2"/>
          <p:cNvSpPr txBox="1">
            <a:spLocks/>
          </p:cNvSpPr>
          <p:nvPr/>
        </p:nvSpPr>
        <p:spPr>
          <a:xfrm>
            <a:off x="435353" y="564429"/>
            <a:ext cx="8786562" cy="36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1513"/>
              </a:buClr>
              <a:buSzPts val="3600"/>
              <a:buFontTx/>
              <a:buNone/>
              <a:tabLst/>
              <a:defRPr/>
            </a:pPr>
            <a:r>
              <a:rPr lang="es-MX" sz="2800" noProof="0" dirty="0">
                <a:solidFill>
                  <a:srgbClr val="D6D1C4">
                    <a:lumMod val="10000"/>
                  </a:srgbClr>
                </a:solidFill>
                <a:latin typeface="Adelle Sans" panose="02000503000000020004" pitchFamily="50" charset="0"/>
              </a:rPr>
              <a:t>PROPÓSITO:</a:t>
            </a:r>
            <a:endParaRPr kumimoji="0" lang="es-ES" sz="2800" b="1" i="0" u="none" strike="noStrike" kern="1200" cap="none" spc="-150" normalizeH="0" baseline="0" noProof="0" dirty="0">
              <a:ln>
                <a:noFill/>
              </a:ln>
              <a:solidFill>
                <a:srgbClr val="1D1513"/>
              </a:solidFill>
              <a:effectLst/>
              <a:uLnTx/>
              <a:uFillTx/>
              <a:latin typeface="Adelle Sans" panose="0200050300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0473" y="1439650"/>
            <a:ext cx="861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elle Sans" panose="02000503000000020004" pitchFamily="50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elle Sans" panose="02000503000000020004" pitchFamily="50" charset="0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5353" y="1561822"/>
            <a:ext cx="7959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delle Sans" panose="02000503000000020004" charset="0"/>
                <a:ea typeface="Arial" panose="020B0604020202020204" pitchFamily="34" charset="0"/>
                <a:cs typeface="Arial" panose="020B0604020202020204" pitchFamily="34" charset="0"/>
              </a:rPr>
              <a:t>Revisar que las </a:t>
            </a:r>
            <a:r>
              <a:rPr lang="es-ES" sz="2400" b="1" u="sng" dirty="0">
                <a:latin typeface="Adelle Sans" panose="02000503000000020004" charset="0"/>
                <a:ea typeface="Arial" panose="020B0604020202020204" pitchFamily="34" charset="0"/>
                <a:cs typeface="Arial" panose="020B0604020202020204" pitchFamily="34" charset="0"/>
              </a:rPr>
              <a:t>metas y estrategias </a:t>
            </a:r>
            <a:r>
              <a:rPr lang="es-ES" sz="2400" dirty="0">
                <a:latin typeface="Adelle Sans" panose="02000503000000020004" charset="0"/>
                <a:ea typeface="Arial" panose="020B0604020202020204" pitchFamily="34" charset="0"/>
                <a:cs typeface="Arial" panose="020B0604020202020204" pitchFamily="34" charset="0"/>
              </a:rPr>
              <a:t>establecidas en el documento de la Planeación de Mejora Continua del ciclo escolar 2024 - 2025, sean </a:t>
            </a:r>
            <a:r>
              <a:rPr lang="es-ES" sz="2400" b="1" u="sng" dirty="0">
                <a:latin typeface="Adelle Sans" panose="02000503000000020004" charset="0"/>
                <a:ea typeface="Arial" panose="020B0604020202020204" pitchFamily="34" charset="0"/>
                <a:cs typeface="Arial" panose="020B0604020202020204" pitchFamily="34" charset="0"/>
              </a:rPr>
              <a:t>acordes al diagnóstico del plantel</a:t>
            </a:r>
            <a:r>
              <a:rPr lang="es-ES" sz="2400" dirty="0">
                <a:latin typeface="Adelle Sans" panose="02000503000000020004" charset="0"/>
                <a:ea typeface="Arial" panose="020B0604020202020204" pitchFamily="34" charset="0"/>
                <a:cs typeface="Arial" panose="020B0604020202020204" pitchFamily="34" charset="0"/>
              </a:rPr>
              <a:t>, de no ser así realizar los ajustes pertinentes al mismo.</a:t>
            </a:r>
            <a:endParaRPr lang="en-US" sz="2800" dirty="0"/>
          </a:p>
        </p:txBody>
      </p:sp>
      <p:pic>
        <p:nvPicPr>
          <p:cNvPr id="1026" name="Picture 2" descr="Propósito - Iconos gratis de flechas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33" y="37563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3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>
            <a:spLocks noGrp="1"/>
          </p:cNvSpPr>
          <p:nvPr>
            <p:ph type="sldNum" idx="12"/>
          </p:nvPr>
        </p:nvSpPr>
        <p:spPr>
          <a:xfrm>
            <a:off x="8816229" y="5899523"/>
            <a:ext cx="327771" cy="358088"/>
          </a:xfrm>
          <a:prstGeom prst="rect">
            <a:avLst/>
          </a:prstGeom>
          <a:solidFill>
            <a:srgbClr val="888A8E"/>
          </a:solidFill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cs typeface="Arial"/>
              <a:sym typeface="Arial"/>
            </a:endParaRPr>
          </a:p>
        </p:txBody>
      </p:sp>
      <p:sp>
        <p:nvSpPr>
          <p:cNvPr id="67" name="Google Shape;185;p2" descr="Bloque de énfasis"/>
          <p:cNvSpPr/>
          <p:nvPr/>
        </p:nvSpPr>
        <p:spPr>
          <a:xfrm>
            <a:off x="300473" y="586376"/>
            <a:ext cx="1507133" cy="71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elle Sans" panose="02000503000000020004" pitchFamily="50" charset="0"/>
              <a:ea typeface="Candara"/>
              <a:cs typeface="Candara"/>
              <a:sym typeface="Candara"/>
            </a:endParaRPr>
          </a:p>
        </p:txBody>
      </p:sp>
      <p:sp>
        <p:nvSpPr>
          <p:cNvPr id="9" name="Google Shape;182;p2"/>
          <p:cNvSpPr txBox="1">
            <a:spLocks/>
          </p:cNvSpPr>
          <p:nvPr/>
        </p:nvSpPr>
        <p:spPr>
          <a:xfrm>
            <a:off x="129557" y="169674"/>
            <a:ext cx="8786562" cy="36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1513"/>
              </a:buClr>
              <a:buSzPts val="3600"/>
              <a:buFontTx/>
              <a:buNone/>
              <a:tabLst/>
              <a:defRPr/>
            </a:pPr>
            <a:r>
              <a:rPr kumimoji="0" lang="es-MX" sz="2400" b="1" i="0" u="none" strike="noStrike" kern="1200" cap="none" spc="-150" normalizeH="0" baseline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 panose="02000503000000020004" pitchFamily="50" charset="0"/>
                <a:ea typeface="+mj-ea"/>
                <a:cs typeface="+mj-cs"/>
                <a:sym typeface="Arial"/>
              </a:rPr>
              <a:t>Consideraciones estatales </a:t>
            </a:r>
            <a:r>
              <a:rPr kumimoji="0" lang="es-ES" sz="2700" b="1" i="0" u="none" strike="noStrike" kern="1200" cap="none" spc="-150" normalizeH="0" baseline="0" noProof="0" dirty="0">
                <a:ln>
                  <a:noFill/>
                </a:ln>
                <a:solidFill>
                  <a:srgbClr val="1D1513"/>
                </a:solidFill>
                <a:effectLst/>
                <a:uLnTx/>
                <a:uFillTx/>
                <a:latin typeface="Adelle Sans" panose="02000503000000020004" pitchFamily="50" charset="0"/>
                <a:ea typeface="Arial"/>
                <a:cs typeface="Arial"/>
                <a:sym typeface="Arial"/>
              </a:rPr>
              <a:t>: </a:t>
            </a: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rgbClr val="1D1513"/>
                </a:solidFill>
                <a:effectLst/>
                <a:uLnTx/>
                <a:uFillTx/>
                <a:latin typeface="Adelle Sans" panose="02000503000000020004" pitchFamily="50" charset="0"/>
                <a:ea typeface="Arial"/>
                <a:cs typeface="Arial"/>
                <a:sym typeface="Arial"/>
              </a:rPr>
              <a:t>Planeación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rgbClr val="1D1513"/>
                </a:solidFill>
                <a:effectLst/>
                <a:uLnTx/>
                <a:uFillTx/>
                <a:latin typeface="Adelle Sans" panose="02000503000000020004" pitchFamily="50" charset="0"/>
                <a:ea typeface="Arial"/>
                <a:cs typeface="Arial"/>
                <a:sym typeface="Arial"/>
              </a:rPr>
              <a:t> de </a:t>
            </a: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rgbClr val="1D1513"/>
                </a:solidFill>
                <a:effectLst/>
                <a:uLnTx/>
                <a:uFillTx/>
                <a:latin typeface="Adelle Sans" panose="02000503000000020004" pitchFamily="50" charset="0"/>
                <a:ea typeface="Arial"/>
                <a:cs typeface="Arial"/>
                <a:sym typeface="Arial"/>
              </a:rPr>
              <a:t> Mejora Continua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00473" y="792545"/>
            <a:ext cx="878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Reflexione: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9557" y="1296280"/>
            <a:ext cx="861564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elle Sans" panose="02000503000000020004" pitchFamily="50" charset="0"/>
                <a:sym typeface="Arial"/>
              </a:rPr>
              <a:t>¿Qué nuevas prácticas, aprendizajes y/o análisis han identificado dentro del colectivo?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elle Sans" panose="02000503000000020004" pitchFamily="50" charset="0"/>
                <a:sym typeface="Arial"/>
              </a:rPr>
              <a:t>El uso de metodologías activas relacionadas con las UAC que </a:t>
            </a:r>
            <a:r>
              <a:rPr lang="es-MX" sz="1600" dirty="0">
                <a:latin typeface="Adelle Sans" panose="02000503000000020004" pitchFamily="50" charset="0"/>
              </a:rPr>
              <a:t>se </a:t>
            </a: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elle Sans" panose="02000503000000020004" pitchFamily="50" charset="0"/>
                <a:sym typeface="Arial"/>
              </a:rPr>
              <a:t>imparten.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elle Sans" panose="02000503000000020004" pitchFamily="50" charset="0"/>
                <a:sym typeface="Arial"/>
              </a:rPr>
              <a:t>El trabajo por colegiado para realizar Proyecto Escolar Comunitario.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elle Sans" panose="02000503000000020004" pitchFamily="50" charset="0"/>
                <a:sym typeface="Arial"/>
              </a:rPr>
              <a:t>La actualización docente constante por parte de COSFAC.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elle Sans" panose="02000503000000020004" pitchFamily="50" charset="0"/>
                <a:sym typeface="Arial"/>
              </a:rPr>
              <a:t>Revisar la implementación del MCCEMS.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elle Sans" panose="02000503000000020004" pitchFamily="50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¿Qué dificultades y/o inquietudes se han presentado para la construcción de la</a:t>
            </a:r>
            <a:r>
              <a:rPr kumimoji="0" lang="es-MX" sz="1600" b="1" i="0" u="none" strike="noStrike" kern="1200" cap="none" spc="0" normalizeH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 Planeación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de Mejora Continua dentro de los colectivos docentes?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La participación del colectivo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La autoevaluación de la PMC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Diseño metas y objetivos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D6D1C4">
                  <a:lumMod val="10000"/>
                </a:srgbClr>
              </a:solidFill>
              <a:effectLst/>
              <a:uLnTx/>
              <a:uFillTx/>
              <a:latin typeface="Adelle Sans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Consideraciones estatales para vincular,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intencionar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 y fortalecer </a:t>
            </a:r>
            <a:r>
              <a:rPr lang="es-MX" sz="1600" b="1" kern="1200" dirty="0">
                <a:solidFill>
                  <a:srgbClr val="D6D1C4">
                    <a:lumMod val="10000"/>
                  </a:srgbClr>
                </a:solidFill>
                <a:latin typeface="Adelle Sans"/>
              </a:rPr>
              <a:t>la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Planeación</a:t>
            </a:r>
            <a:r>
              <a:rPr kumimoji="0" lang="es-ES" sz="1600" b="1" i="0" u="none" strike="noStrike" kern="1200" cap="none" spc="0" normalizeH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 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6D1C4">
                    <a:lumMod val="10000"/>
                  </a:srgbClr>
                </a:solidFill>
                <a:effectLst/>
                <a:uLnTx/>
                <a:uFillTx/>
                <a:latin typeface="Adelle Sans"/>
                <a:sym typeface="Arial"/>
              </a:rPr>
              <a:t>de Mejora Continua.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elle Sans" panose="02000503000000020004" pitchFamily="50" charset="0"/>
                <a:sym typeface="Arial"/>
              </a:rPr>
              <a:t>Acompañamiento de la DBEPA y las Supervisiones escolares para fortalecer la PMC.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elle Sans" panose="02000503000000020004" pitchFamily="50" charset="0"/>
                <a:sym typeface="Arial"/>
              </a:rPr>
              <a:t>Seguimiento por parte de la DBEPA y las Supervisiones escolares en el cumplimento de la PMC.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elle Sans" panose="02000503000000020004" pitchFamily="50" charset="0"/>
                <a:sym typeface="Arial"/>
              </a:rPr>
              <a:t>Seguimiento parcial y final por parte de la DBEPA y las Supervisiones escolares </a:t>
            </a:r>
            <a:r>
              <a:rPr lang="es-MX" sz="1600" dirty="0">
                <a:latin typeface="Adelle Sans" panose="02000503000000020004" pitchFamily="50" charset="0"/>
              </a:rPr>
              <a:t>de</a:t>
            </a: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elle Sans" panose="02000503000000020004" pitchFamily="50" charset="0"/>
                <a:sym typeface="Arial"/>
              </a:rPr>
              <a:t> los alcances de la PMC.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elle Sans" panose="02000503000000020004" pitchFamily="50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elle Sans" panose="02000503000000020004" pitchFamily="5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13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>
            <a:spLocks noGrp="1"/>
          </p:cNvSpPr>
          <p:nvPr>
            <p:ph type="sldNum" idx="12"/>
          </p:nvPr>
        </p:nvSpPr>
        <p:spPr>
          <a:xfrm>
            <a:off x="8775400" y="5899522"/>
            <a:ext cx="327771" cy="358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s-MX" sz="1800">
                <a:solidFill>
                  <a:schemeClr val="bg2">
                    <a:lumMod val="25000"/>
                  </a:schemeClr>
                </a:solidFill>
              </a:rPr>
              <a:pPr/>
              <a:t>14</a:t>
            </a:fld>
            <a:endParaRPr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5" name="Google Shape;185;p2" descr="Bloque de énfasis"/>
          <p:cNvSpPr/>
          <p:nvPr/>
        </p:nvSpPr>
        <p:spPr>
          <a:xfrm>
            <a:off x="300473" y="633296"/>
            <a:ext cx="740031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>
              <a:buClrTx/>
              <a:buFontTx/>
              <a:buNone/>
            </a:pPr>
            <a:endParaRPr sz="1126" kern="1200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82BA739-4083-4213-44DC-12CE6A97A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324636"/>
              </p:ext>
            </p:extLst>
          </p:nvPr>
        </p:nvGraphicFramePr>
        <p:xfrm>
          <a:off x="1628775" y="971550"/>
          <a:ext cx="7375343" cy="492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182;p2"/>
          <p:cNvSpPr txBox="1">
            <a:spLocks/>
          </p:cNvSpPr>
          <p:nvPr/>
        </p:nvSpPr>
        <p:spPr>
          <a:xfrm>
            <a:off x="357438" y="167387"/>
            <a:ext cx="8786562" cy="36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1D1513"/>
              </a:buClr>
              <a:buSzPts val="3600"/>
              <a:buFontTx/>
            </a:pPr>
            <a:r>
              <a:rPr lang="es-MX" sz="2400" dirty="0">
                <a:solidFill>
                  <a:schemeClr val="tx2">
                    <a:lumMod val="10000"/>
                  </a:schemeClr>
                </a:solidFill>
                <a:latin typeface="Adelle Sans" panose="02000503000000020004" pitchFamily="50" charset="0"/>
              </a:rPr>
              <a:t>Consideraciones estatales </a:t>
            </a:r>
            <a:r>
              <a:rPr lang="es-ES" sz="2700" dirty="0">
                <a:solidFill>
                  <a:srgbClr val="1D1513"/>
                </a:solidFill>
                <a:latin typeface="Adelle Sans" panose="02000503000000020004" pitchFamily="50" charset="0"/>
                <a:ea typeface="Arial"/>
                <a:cs typeface="Arial"/>
              </a:rPr>
              <a:t>: </a:t>
            </a:r>
            <a:r>
              <a:rPr lang="es-ES" sz="2400" dirty="0">
                <a:solidFill>
                  <a:srgbClr val="1D1513"/>
                </a:solidFill>
                <a:latin typeface="Adelle Sans" panose="02000503000000020004" pitchFamily="50" charset="0"/>
                <a:ea typeface="Arial"/>
                <a:cs typeface="Arial"/>
              </a:rPr>
              <a:t>Planeación de la  Mejora Continua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11637" y="1386881"/>
            <a:ext cx="68480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</a:t>
            </a:r>
          </a:p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</a:t>
            </a:r>
          </a:p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</a:p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</a:t>
            </a:r>
          </a:p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450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06350-4FC6-7E3D-2307-8FFB84C9B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608A38-DAA6-B272-CCF9-EF26C8548DD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MX" noProof="0" smtClean="0"/>
              <a:pPr rtl="0"/>
              <a:t>15</a:t>
            </a:fld>
            <a:endParaRPr lang="es-MX" noProof="0"/>
          </a:p>
        </p:txBody>
      </p:sp>
      <p:sp>
        <p:nvSpPr>
          <p:cNvPr id="6" name="Rectángulo 5" descr="Bloque de énfasis">
            <a:extLst>
              <a:ext uri="{FF2B5EF4-FFF2-40B4-BE49-F238E27FC236}">
                <a16:creationId xmlns:a16="http://schemas.microsoft.com/office/drawing/2014/main" id="{93638B2A-C63B-4807-8293-92765C2F8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473" y="522309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1B2F2A-8C36-43B9-9284-20194BFCA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04135"/>
              </p:ext>
            </p:extLst>
          </p:nvPr>
        </p:nvGraphicFramePr>
        <p:xfrm>
          <a:off x="124691" y="774022"/>
          <a:ext cx="8695309" cy="557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671">
                  <a:extLst>
                    <a:ext uri="{9D8B030D-6E8A-4147-A177-3AD203B41FA5}">
                      <a16:colId xmlns:a16="http://schemas.microsoft.com/office/drawing/2014/main" val="2459052668"/>
                    </a:ext>
                  </a:extLst>
                </a:gridCol>
                <a:gridCol w="1712671">
                  <a:extLst>
                    <a:ext uri="{9D8B030D-6E8A-4147-A177-3AD203B41FA5}">
                      <a16:colId xmlns:a16="http://schemas.microsoft.com/office/drawing/2014/main" val="3893567853"/>
                    </a:ext>
                  </a:extLst>
                </a:gridCol>
                <a:gridCol w="1702737">
                  <a:extLst>
                    <a:ext uri="{9D8B030D-6E8A-4147-A177-3AD203B41FA5}">
                      <a16:colId xmlns:a16="http://schemas.microsoft.com/office/drawing/2014/main" val="1363509542"/>
                    </a:ext>
                  </a:extLst>
                </a:gridCol>
                <a:gridCol w="1736527">
                  <a:extLst>
                    <a:ext uri="{9D8B030D-6E8A-4147-A177-3AD203B41FA5}">
                      <a16:colId xmlns:a16="http://schemas.microsoft.com/office/drawing/2014/main" val="3617294296"/>
                    </a:ext>
                  </a:extLst>
                </a:gridCol>
                <a:gridCol w="1830703">
                  <a:extLst>
                    <a:ext uri="{9D8B030D-6E8A-4147-A177-3AD203B41FA5}">
                      <a16:colId xmlns:a16="http://schemas.microsoft.com/office/drawing/2014/main" val="1824394557"/>
                    </a:ext>
                  </a:extLst>
                </a:gridCol>
              </a:tblGrid>
              <a:tr h="55699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100" kern="1200" dirty="0">
                        <a:solidFill>
                          <a:srgbClr val="0D0808"/>
                        </a:solidFill>
                        <a:effectLst/>
                        <a:latin typeface="Adelle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RESPONSABLES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946133"/>
                  </a:ext>
                </a:extLst>
              </a:tr>
              <a:tr h="940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0D0808"/>
                          </a:solidFill>
                          <a:effectLst/>
                          <a:latin typeface="Adelle Sans"/>
                          <a:ea typeface="+mn-ea"/>
                          <a:cs typeface="+mn-cs"/>
                        </a:rPr>
                        <a:t>ACTIVIDAD</a:t>
                      </a:r>
                      <a:r>
                        <a:rPr lang="es-ES" sz="1600" kern="1200" baseline="0" dirty="0">
                          <a:solidFill>
                            <a:srgbClr val="0D0808"/>
                          </a:solidFill>
                          <a:effectLst/>
                          <a:latin typeface="Adelle Sans"/>
                          <a:ea typeface="+mn-ea"/>
                          <a:cs typeface="+mn-cs"/>
                        </a:rPr>
                        <a:t> </a:t>
                      </a:r>
                      <a:endParaRPr lang="es-ES" sz="1600" kern="1200" dirty="0">
                        <a:solidFill>
                          <a:srgbClr val="0D0808"/>
                        </a:solidFill>
                        <a:effectLst/>
                        <a:latin typeface="Adelle Sans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rgbClr val="0D0808"/>
                        </a:solidFill>
                        <a:effectLst/>
                        <a:latin typeface="Adelle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rgbClr val="0D0808"/>
                          </a:solidFill>
                          <a:effectLst/>
                          <a:latin typeface="Adelle Sans"/>
                          <a:ea typeface="+mn-ea"/>
                          <a:cs typeface="+mn-cs"/>
                        </a:rPr>
                        <a:t>DBEPA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rgbClr val="0D0808"/>
                          </a:solidFill>
                          <a:effectLst/>
                          <a:latin typeface="Adelle Sans"/>
                          <a:ea typeface="+mn-ea"/>
                          <a:cs typeface="+mn-cs"/>
                        </a:rPr>
                        <a:t>SUPERVISIONES</a:t>
                      </a:r>
                      <a:r>
                        <a:rPr lang="es-ES" sz="1600" kern="1200" baseline="0" dirty="0">
                          <a:solidFill>
                            <a:srgbClr val="0D0808"/>
                          </a:solidFill>
                          <a:effectLst/>
                          <a:latin typeface="Adelle Sans"/>
                          <a:ea typeface="+mn-ea"/>
                          <a:cs typeface="+mn-cs"/>
                        </a:rPr>
                        <a:t> ESCOLARES</a:t>
                      </a:r>
                      <a:endParaRPr lang="en-US" sz="1600" kern="1200" dirty="0">
                        <a:solidFill>
                          <a:srgbClr val="0D0808"/>
                        </a:solidFill>
                        <a:effectLst/>
                        <a:latin typeface="Adelle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rgbClr val="0D0808"/>
                          </a:solidFill>
                          <a:effectLst/>
                          <a:latin typeface="Adelle Sans"/>
                          <a:ea typeface="+mn-ea"/>
                          <a:cs typeface="+mn-cs"/>
                        </a:rPr>
                        <a:t>RESPONSABLES</a:t>
                      </a:r>
                      <a:r>
                        <a:rPr lang="es-ES" sz="1600" kern="1200" baseline="0" dirty="0">
                          <a:solidFill>
                            <a:srgbClr val="0D0808"/>
                          </a:solidFill>
                          <a:effectLst/>
                          <a:latin typeface="Adelle Sans"/>
                          <a:ea typeface="+mn-ea"/>
                          <a:cs typeface="+mn-cs"/>
                        </a:rPr>
                        <a:t> DE PLANTEL </a:t>
                      </a:r>
                      <a:endParaRPr lang="es-ES" sz="1600" kern="1200" dirty="0">
                        <a:solidFill>
                          <a:srgbClr val="0D0808"/>
                        </a:solidFill>
                        <a:effectLst/>
                        <a:latin typeface="Adelle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rgbClr val="0D0808"/>
                          </a:solidFill>
                          <a:effectLst/>
                          <a:latin typeface="Adelle Sans"/>
                          <a:ea typeface="+mn-ea"/>
                          <a:cs typeface="+mn-cs"/>
                        </a:rPr>
                        <a:t>DOCENTES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013532"/>
                  </a:ext>
                </a:extLst>
              </a:tr>
              <a:tr h="10945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DISEÑO DE LA PMC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Presentar los lineamientos 2024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Dar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seguimiento a la realización de la PMC 2024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Coordinar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la elaboración de la PMC  2024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Participar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en la elaboración de la PMC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62974148"/>
                  </a:ext>
                </a:extLst>
              </a:tr>
              <a:tr h="14943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SEGUIMIENTO</a:t>
                      </a:r>
                      <a:r>
                        <a:rPr lang="es-MX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 LA PMC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Establecer las fechas de seguimiento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 la PMC 2024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Revisar los avances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 la PMC 2024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Preparar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los instrumentos del seguimiento parcial y final de la PMC 2024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Contar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con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las evidencias 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del seguimiento parcial y final de la PMC 2024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1299410"/>
                  </a:ext>
                </a:extLst>
              </a:tr>
              <a:tr h="149298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EVALUACIÓN DE RESULTADOS (parciales y finales) DE LA PMC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Establecer fechas y  criterios para la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evaluación de la PMC 2024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Evaluar la PMC 2024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Recibir y evaluar la PMC 2024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Mostrar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las evidencias de logro parcial y final de la PMC 2024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2425439"/>
                  </a:ext>
                </a:extLst>
              </a:tr>
            </a:tbl>
          </a:graphicData>
        </a:graphic>
      </p:graphicFrame>
      <p:sp>
        <p:nvSpPr>
          <p:cNvPr id="8" name="Google Shape;182;p2"/>
          <p:cNvSpPr txBox="1">
            <a:spLocks/>
          </p:cNvSpPr>
          <p:nvPr/>
        </p:nvSpPr>
        <p:spPr>
          <a:xfrm>
            <a:off x="300473" y="162309"/>
            <a:ext cx="8786562" cy="36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1D1513"/>
              </a:buClr>
              <a:buSzPts val="3600"/>
              <a:buFontTx/>
            </a:pPr>
            <a:r>
              <a:rPr lang="es-ES" sz="2700" dirty="0">
                <a:solidFill>
                  <a:srgbClr val="1D1513"/>
                </a:solidFill>
                <a:latin typeface="Adelle Sans" panose="02000503000000020004" pitchFamily="50" charset="0"/>
                <a:ea typeface="Arial"/>
                <a:cs typeface="Arial"/>
              </a:rPr>
              <a:t>Orientaciones Estatales: Planeación de la Mejora Continua</a:t>
            </a:r>
          </a:p>
        </p:txBody>
      </p:sp>
    </p:spTree>
    <p:extLst>
      <p:ext uri="{BB962C8B-B14F-4D97-AF65-F5344CB8AC3E}">
        <p14:creationId xmlns:p14="http://schemas.microsoft.com/office/powerpoint/2010/main" val="394551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13386-463D-CAEC-0007-FC9DBC629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 descr="Bloque de énfasis">
            <a:extLst>
              <a:ext uri="{FF2B5EF4-FFF2-40B4-BE49-F238E27FC236}">
                <a16:creationId xmlns:a16="http://schemas.microsoft.com/office/drawing/2014/main" id="{FEEDB9BC-934C-8B87-C5B3-025ABCCC6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37" y="527700"/>
            <a:ext cx="3801595" cy="136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>
              <a:defRPr/>
            </a:pPr>
            <a:endParaRPr lang="es-MX" sz="1125">
              <a:solidFill>
                <a:srgbClr val="FFFFFF"/>
              </a:solidFill>
              <a:latin typeface="Adelle San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37" y="168893"/>
            <a:ext cx="8505000" cy="360000"/>
          </a:xfrm>
        </p:spPr>
        <p:txBody>
          <a:bodyPr/>
          <a:lstStyle/>
          <a:p>
            <a:r>
              <a:rPr lang="es-ES" dirty="0"/>
              <a:t>CATEGORÍAS - TEMAS</a:t>
            </a:r>
            <a:endParaRPr lang="en-US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62402971"/>
              </p:ext>
            </p:extLst>
          </p:nvPr>
        </p:nvGraphicFramePr>
        <p:xfrm>
          <a:off x="274656" y="887700"/>
          <a:ext cx="8594688" cy="517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56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tx1"/>
                </a:solidFill>
              </a:rPr>
              <a:t>Actividades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324000" y="1390814"/>
            <a:ext cx="8251964" cy="839768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chemeClr val="tx1"/>
                </a:solidFill>
              </a:rPr>
              <a:t>Anexo 1. Evaluar la priorización de categorías, temas y metas de  la PMC del plantel que se encuentra a su derecha.</a:t>
            </a:r>
          </a:p>
          <a:p>
            <a:pPr marL="95245" indent="0" algn="just">
              <a:buNone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MX" smtClean="0">
                <a:solidFill>
                  <a:srgbClr val="FFFFFF"/>
                </a:solidFill>
              </a:rPr>
              <a:pPr/>
              <a:t>17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7" name="Google Shape;185;p2" descr="Bloque de énfasis"/>
          <p:cNvSpPr/>
          <p:nvPr/>
        </p:nvSpPr>
        <p:spPr>
          <a:xfrm>
            <a:off x="324000" y="864000"/>
            <a:ext cx="2121745" cy="9494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2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4" y="2230582"/>
            <a:ext cx="7592290" cy="45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3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tx1"/>
                </a:solidFill>
              </a:rPr>
              <a:t>Actividades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450518" y="1889577"/>
            <a:ext cx="8251964" cy="2834823"/>
          </a:xfrm>
        </p:spPr>
        <p:txBody>
          <a:bodyPr/>
          <a:lstStyle/>
          <a:p>
            <a:pPr algn="just"/>
            <a:r>
              <a:rPr lang="es-ES" sz="3600" dirty="0">
                <a:solidFill>
                  <a:schemeClr val="tx1"/>
                </a:solidFill>
              </a:rPr>
              <a:t>Anexo 2. Considerando las categorías y temas de la PMC del plantel que se encuentra a su derecha, evaluar las estrategias y productos, considerando la concreción de la meta establecida</a:t>
            </a:r>
            <a:r>
              <a:rPr lang="es-ES" sz="2400" dirty="0">
                <a:solidFill>
                  <a:schemeClr val="tx1"/>
                </a:solidFill>
              </a:rPr>
              <a:t>.</a:t>
            </a:r>
          </a:p>
          <a:p>
            <a:pPr marL="95245" indent="0" algn="just">
              <a:buNone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MX" smtClean="0">
                <a:solidFill>
                  <a:srgbClr val="FFFFFF"/>
                </a:solidFill>
              </a:rPr>
              <a:pPr/>
              <a:t>18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7" name="Google Shape;185;p2" descr="Bloque de énfasis"/>
          <p:cNvSpPr/>
          <p:nvPr/>
        </p:nvSpPr>
        <p:spPr>
          <a:xfrm>
            <a:off x="324000" y="864000"/>
            <a:ext cx="2121745" cy="9494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2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12934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tx1"/>
                </a:solidFill>
              </a:rPr>
              <a:t>Actividades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324000" y="1958850"/>
            <a:ext cx="8251964" cy="2183659"/>
          </a:xfrm>
        </p:spPr>
        <p:txBody>
          <a:bodyPr/>
          <a:lstStyle/>
          <a:p>
            <a:pPr algn="just"/>
            <a:r>
              <a:rPr lang="es-ES" sz="3600" dirty="0">
                <a:solidFill>
                  <a:schemeClr val="tx1"/>
                </a:solidFill>
              </a:rPr>
              <a:t>Realizar una autoevaluación de su PMC, en la que identifiqué dentro de su diagnostico elementos claves para la descripción de sus metas.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MX" smtClean="0">
                <a:solidFill>
                  <a:srgbClr val="FFFFFF"/>
                </a:solidFill>
              </a:rPr>
              <a:pPr/>
              <a:t>19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7" name="Google Shape;185;p2" descr="Bloque de énfasis"/>
          <p:cNvSpPr/>
          <p:nvPr/>
        </p:nvSpPr>
        <p:spPr>
          <a:xfrm>
            <a:off x="324000" y="864000"/>
            <a:ext cx="2121745" cy="9494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2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4881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000" y="767352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99884"/>
            <a:ext cx="8496000" cy="432000"/>
          </a:xfrm>
        </p:spPr>
        <p:txBody>
          <a:bodyPr rtlCol="0"/>
          <a:lstStyle/>
          <a:p>
            <a:pPr>
              <a:spcAft>
                <a:spcPts val="0"/>
              </a:spcAft>
            </a:pPr>
            <a:r>
              <a:rPr lang="es-MX" sz="3600" dirty="0">
                <a:solidFill>
                  <a:schemeClr val="bg2">
                    <a:lumMod val="10000"/>
                  </a:schemeClr>
                </a:solidFill>
                <a:latin typeface="Adelle Sans"/>
              </a:rPr>
              <a:t>Orden del día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smtClean="0"/>
              <a:pPr rtl="0"/>
              <a:t>2</a:t>
            </a:fld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EDA5764-6EEB-6C75-C887-468F9F657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31335"/>
              </p:ext>
            </p:extLst>
          </p:nvPr>
        </p:nvGraphicFramePr>
        <p:xfrm>
          <a:off x="324000" y="1220876"/>
          <a:ext cx="7895370" cy="49729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95370">
                  <a:extLst>
                    <a:ext uri="{9D8B030D-6E8A-4147-A177-3AD203B41FA5}">
                      <a16:colId xmlns:a16="http://schemas.microsoft.com/office/drawing/2014/main" val="388515611"/>
                    </a:ext>
                  </a:extLst>
                </a:gridCol>
              </a:tblGrid>
              <a:tr h="346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delle Sans"/>
                        </a:rPr>
                        <a:t>Orden del día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487329"/>
                  </a:ext>
                </a:extLst>
              </a:tr>
              <a:tr h="579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Presenta C. Francisco</a:t>
                      </a:r>
                      <a:r>
                        <a:rPr lang="es-MX" sz="1600" b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 Javier Paniagua Torres</a:t>
                      </a:r>
                      <a:endParaRPr lang="es-MX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630518"/>
                  </a:ext>
                </a:extLst>
              </a:tr>
              <a:tr h="775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Bienvenida C. Mtro. Omar Castañeda Ramiro</a:t>
                      </a:r>
                      <a:br>
                        <a:rPr lang="es-MX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</a:br>
                      <a:r>
                        <a:rPr lang="es-MX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Supervisor</a:t>
                      </a:r>
                      <a:r>
                        <a:rPr lang="es-MX" sz="16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 de Bachilleratos Digitales Zona 015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7676135"/>
                  </a:ext>
                </a:extLst>
              </a:tr>
              <a:tr h="6373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delle Sans" panose="02000503000000020004" pitchFamily="50" charset="0"/>
                        </a:rPr>
                        <a:t>Lectura</a:t>
                      </a:r>
                      <a:r>
                        <a:rPr lang="es-ES" sz="16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delle Sans" panose="02000503000000020004" pitchFamily="50" charset="0"/>
                        </a:rPr>
                        <a:t> del acta anterior (CAEMS)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delle Sans" panose="02000503000000020004" pitchFamily="50" charset="0"/>
                        </a:rPr>
                        <a:t>C. Julio Fuentes Pacheco</a:t>
                      </a:r>
                      <a:endParaRPr lang="es-ES" sz="16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delle Sans" panose="02000503000000020004" pitchFamily="50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199057255"/>
                  </a:ext>
                </a:extLst>
              </a:tr>
              <a:tr h="8451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A manera</a:t>
                      </a:r>
                      <a:r>
                        <a:rPr lang="es-ES" sz="16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 de inicio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C. Francisco</a:t>
                      </a:r>
                      <a:r>
                        <a:rPr lang="es-MX" sz="1600" b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 Javier Paniagua Torres</a:t>
                      </a: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Adelle Sans" panose="02000503000000020004" pitchFamily="50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2072526327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delle Sans" panose="02000503000000020004" pitchFamily="50" charset="0"/>
                        </a:rPr>
                        <a:t>CAEMS</a:t>
                      </a:r>
                      <a:r>
                        <a:rPr lang="es-MX" sz="16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delle Sans" panose="02000503000000020004" pitchFamily="50" charset="0"/>
                        </a:rPr>
                        <a:t> 25 de Octubre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C. Francisco</a:t>
                      </a:r>
                      <a:r>
                        <a:rPr lang="es-MX" sz="1600" b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 Javier Paniagua Torres</a:t>
                      </a:r>
                      <a:endParaRPr lang="es-MX"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Adelle Sans" panose="02000503000000020004" pitchFamily="50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2261149518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Asuntos generales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90258613"/>
                  </a:ext>
                </a:extLst>
              </a:tr>
              <a:tr h="346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delle Sans" panose="02000503000000020004" pitchFamily="50" charset="0"/>
                        </a:rPr>
                        <a:t>Cierre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941416"/>
                  </a:ext>
                </a:extLst>
              </a:tr>
              <a:tr h="346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5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5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tx1"/>
                </a:solidFill>
              </a:rPr>
              <a:t>Producto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324000" y="1972706"/>
            <a:ext cx="7806448" cy="2696276"/>
          </a:xfrm>
        </p:spPr>
        <p:txBody>
          <a:bodyPr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Realice los cambios necesarios en la PMC para preparar su entrega a supervisión.</a:t>
            </a:r>
          </a:p>
          <a:p>
            <a:pPr algn="ctr"/>
            <a:endParaRPr lang="es-ES" sz="3600" dirty="0">
              <a:solidFill>
                <a:schemeClr val="tx1"/>
              </a:solidFill>
            </a:endParaRPr>
          </a:p>
          <a:p>
            <a:pPr marL="95245" indent="0" algn="ctr">
              <a:buNone/>
            </a:pPr>
            <a:r>
              <a:rPr lang="es-ES" sz="3600" b="1" u="sng" dirty="0">
                <a:solidFill>
                  <a:schemeClr val="tx1"/>
                </a:solidFill>
              </a:rPr>
              <a:t>(31 de octubre de 2024)</a:t>
            </a:r>
            <a:endParaRPr lang="en-US" sz="3600" b="1" u="sng" dirty="0">
              <a:solidFill>
                <a:schemeClr val="tx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MX" smtClean="0">
                <a:solidFill>
                  <a:srgbClr val="FFFFFF"/>
                </a:solidFill>
              </a:rPr>
              <a:pPr/>
              <a:t>20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7" name="Google Shape;185;p2" descr="Bloque de énfasis"/>
          <p:cNvSpPr/>
          <p:nvPr/>
        </p:nvSpPr>
        <p:spPr>
          <a:xfrm>
            <a:off x="324000" y="864000"/>
            <a:ext cx="2121745" cy="9494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2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6466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400300" y="2811054"/>
            <a:ext cx="6743700" cy="913221"/>
          </a:xfrm>
        </p:spPr>
        <p:txBody>
          <a:bodyPr/>
          <a:lstStyle/>
          <a:p>
            <a:r>
              <a:rPr lang="es-ES" dirty="0"/>
              <a:t>MOMENTO III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400300" y="3724275"/>
            <a:ext cx="4935141" cy="853860"/>
          </a:xfrm>
        </p:spPr>
        <p:txBody>
          <a:bodyPr/>
          <a:lstStyle/>
          <a:p>
            <a:r>
              <a:rPr lang="es-ES" b="1" dirty="0"/>
              <a:t>Resultados y acciones con la Evaluación diagnóstica 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fld id="{A8B35166-1DF5-43F5-B92C-DCC00CBB82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2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5D5B10-A40B-6F16-6540-E48D5CBE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6A7D07-451C-C321-42E2-E9415D75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B820-9F45-407D-9109-72B911C78395}" type="slidenum">
              <a:rPr lang="es-MX" smtClean="0"/>
              <a:t>22</a:t>
            </a:fld>
            <a:endParaRPr lang="es-MX"/>
          </a:p>
        </p:txBody>
      </p:sp>
      <p:sp>
        <p:nvSpPr>
          <p:cNvPr id="6" name="Rectángulo 5" descr="Bloque de énfasis">
            <a:extLst>
              <a:ext uri="{FF2B5EF4-FFF2-40B4-BE49-F238E27FC236}">
                <a16:creationId xmlns:a16="http://schemas.microsoft.com/office/drawing/2014/main" id="{9BBCCAC6-E176-56E4-95AC-5830C04E3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872" y="588702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>
              <a:latin typeface="Adelle Sans" panose="02000503000000020004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0872" y="749358"/>
            <a:ext cx="8622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b="1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Propósito general del momento: </a:t>
            </a:r>
            <a:r>
              <a:rPr lang="es-ES" dirty="0"/>
              <a:t>Conocer las acciones emprendidas con los resultados obtenidos de las evaluaciones diagnósticas de primero, tercero y quinto semestre en el diseño o rediseño del plan de clases y las que plantearán en colegiado para mejorar los resultados durante el ciclo escolar 2024 - 2025.</a:t>
            </a:r>
            <a:endParaRPr lang="en-US" dirty="0"/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4B55E37E-2280-820E-65B6-A4129A9E43A9}"/>
              </a:ext>
            </a:extLst>
          </p:cNvPr>
          <p:cNvSpPr txBox="1">
            <a:spLocks/>
          </p:cNvSpPr>
          <p:nvPr/>
        </p:nvSpPr>
        <p:spPr>
          <a:xfrm>
            <a:off x="413933" y="1605136"/>
            <a:ext cx="8406067" cy="14013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MX" sz="1400" spc="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  <a:ea typeface="Arial"/>
                <a:cs typeface="Arial"/>
              </a:rPr>
              <a:t>Material a utilizar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400" b="0" spc="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  <a:ea typeface="Arial"/>
                <a:cs typeface="Arial"/>
              </a:rPr>
              <a:t>Resultados prueba EDIEMS, primer semestre COSFAC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400" b="0" spc="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  <a:ea typeface="Arial"/>
                <a:cs typeface="Arial"/>
              </a:rPr>
              <a:t>Resultados pruebas diagnósticas elaboradas por los docentes de tercer semestre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400" b="0" spc="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  <a:ea typeface="Arial"/>
                <a:cs typeface="Arial"/>
              </a:rPr>
              <a:t>Resultados Prueba EFFEMS, quinto semestre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400" b="0" spc="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  <a:ea typeface="Arial"/>
                <a:cs typeface="Arial"/>
              </a:rPr>
              <a:t>Pruebas diagnósticas elaboradas por los docentes que imparten en primero, tercero, quinto distintas a la EDIEMS Y EFEMS. </a:t>
            </a:r>
            <a:endParaRPr lang="es-MX" sz="1400" spc="0" dirty="0">
              <a:solidFill>
                <a:schemeClr val="bg2">
                  <a:lumMod val="10000"/>
                </a:schemeClr>
              </a:solidFill>
              <a:latin typeface="Adelle Sans" panose="02000503000000020004" charset="0"/>
              <a:ea typeface="Arial"/>
              <a:cs typeface="Arial"/>
            </a:endParaRP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638E1405-6219-601C-6C36-E7AF4EC1F653}"/>
              </a:ext>
            </a:extLst>
          </p:cNvPr>
          <p:cNvSpPr txBox="1">
            <a:spLocks/>
          </p:cNvSpPr>
          <p:nvPr/>
        </p:nvSpPr>
        <p:spPr>
          <a:xfrm>
            <a:off x="272793" y="154429"/>
            <a:ext cx="8496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sz="28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  <a:t>Momento III</a:t>
            </a:r>
            <a:endParaRPr lang="es-MX" sz="28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E035D93-E4DA-E3AF-CE36-BA7321D8A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12697"/>
              </p:ext>
            </p:extLst>
          </p:nvPr>
        </p:nvGraphicFramePr>
        <p:xfrm>
          <a:off x="347931" y="3284163"/>
          <a:ext cx="8112339" cy="331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3776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MOMENTO IV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ASUNTOS GENERALES DE LA ESCUELA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fld id="{A8B35166-1DF5-43F5-B92C-DCC00CBB82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41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MX" noProof="0" smtClean="0"/>
              <a:pPr rtl="0"/>
              <a:t>24</a:t>
            </a:fld>
            <a:endParaRPr lang="es-MX" noProof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93012" y="564239"/>
            <a:ext cx="7943625" cy="432000"/>
          </a:xfrm>
        </p:spPr>
        <p:txBody>
          <a:bodyPr/>
          <a:lstStyle/>
          <a:p>
            <a:r>
              <a:rPr lang="es-ES" dirty="0">
                <a:solidFill>
                  <a:srgbClr val="632423"/>
                </a:solidFill>
                <a:latin typeface="Adelle Sans" panose="02000503000000020004" charset="0"/>
                <a:ea typeface="Adelle Sans" panose="02000503000000020004" charset="0"/>
                <a:cs typeface="Adelle Sans" panose="02000503000000020004" charset="0"/>
              </a:rPr>
              <a:t>Momento 4</a:t>
            </a:r>
            <a:br>
              <a:rPr lang="en-US" sz="12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r>
              <a:rPr lang="es-ES" dirty="0">
                <a:solidFill>
                  <a:srgbClr val="632423"/>
                </a:solidFill>
                <a:latin typeface="Adelle Sans" panose="02000503000000020004" charset="0"/>
                <a:ea typeface="Adelle Sans" panose="02000503000000020004" charset="0"/>
                <a:cs typeface="Adelle Sans" panose="02000503000000020004" charset="0"/>
              </a:rPr>
              <a:t>Asuntos Generales de la escuela </a:t>
            </a:r>
            <a:br>
              <a:rPr lang="en-US" sz="1200" dirty="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590550" y="1853466"/>
            <a:ext cx="6886575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632423"/>
                </a:solidFill>
                <a:latin typeface="Adelle Sans" panose="02000503000000020004" charset="0"/>
                <a:ea typeface="Adelle Sans" panose="02000503000000020004" charset="0"/>
                <a:cs typeface="Adelle Sans" panose="02000503000000020004" charset="0"/>
              </a:rPr>
              <a:t> </a:t>
            </a:r>
            <a:endParaRPr lang="en-US" sz="1200" dirty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algn="just"/>
            <a:r>
              <a:rPr lang="es-ES" sz="2000" b="1" dirty="0">
                <a:solidFill>
                  <a:srgbClr val="632423"/>
                </a:solidFill>
                <a:latin typeface="Adelle Sans" panose="02000503000000020004" charset="0"/>
                <a:ea typeface="Adelle Sans" panose="02000503000000020004" charset="0"/>
                <a:cs typeface="Adelle Sans" panose="02000503000000020004" charset="0"/>
              </a:rPr>
              <a:t>Propósito general </a:t>
            </a:r>
            <a:endParaRPr lang="en-US" sz="1200" dirty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dirty="0">
                <a:latin typeface="Adelle Sans" panose="02000503000000020004" charset="0"/>
                <a:ea typeface="Adelle Sans" panose="02000503000000020004" charset="0"/>
                <a:cs typeface="Adelle Sans" panose="02000503000000020004" charset="0"/>
              </a:rPr>
              <a:t> </a:t>
            </a:r>
            <a:endParaRPr lang="en-US" sz="1200" dirty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>
              <a:spcBef>
                <a:spcPts val="990"/>
              </a:spcBef>
            </a:pPr>
            <a:r>
              <a:rPr lang="es-ES" dirty="0">
                <a:latin typeface="Adelle Sans" panose="02000503000000020004" charset="0"/>
                <a:ea typeface="Adelle Sans" panose="02000503000000020004" charset="0"/>
                <a:cs typeface="Adelle Sans" panose="02000503000000020004" charset="0"/>
              </a:rPr>
              <a:t>Establecimiento de asuntos y acuerdos para la organización interna del plantel</a:t>
            </a:r>
            <a:endParaRPr lang="en-US" dirty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>
              <a:spcBef>
                <a:spcPts val="990"/>
              </a:spcBef>
            </a:pPr>
            <a:r>
              <a:rPr lang="es-ES" dirty="0">
                <a:latin typeface="Adelle Sans" panose="02000503000000020004" charset="0"/>
                <a:ea typeface="Adelle Sans" panose="02000503000000020004" charset="0"/>
                <a:cs typeface="Adelle Sans" panose="02000503000000020004" charset="0"/>
              </a:rPr>
              <a:t> </a:t>
            </a:r>
            <a:endParaRPr lang="en-US" dirty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9" name="Rectángulo 8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012" y="478121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3520425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ASUNTOS GENERALES</a:t>
            </a:r>
            <a:endParaRPr lang="en-U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DBEPA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fld id="{DD0CB820-9F45-407D-9109-72B911C78395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985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MX" noProof="0" smtClean="0"/>
              <a:pPr rtl="0"/>
              <a:t>26</a:t>
            </a:fld>
            <a:endParaRPr lang="es-MX" noProof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ASUNTOS GENERALES</a:t>
            </a:r>
            <a:endParaRPr lang="en-US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377530488"/>
              </p:ext>
            </p:extLst>
          </p:nvPr>
        </p:nvGraphicFramePr>
        <p:xfrm>
          <a:off x="621101" y="1074458"/>
          <a:ext cx="7841412" cy="461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000" y="820941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2113487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“JÓVENES AL CENTRO”</a:t>
            </a:r>
            <a:endParaRPr lang="en-U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DBEPA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fld id="{DD0CB820-9F45-407D-9109-72B911C78395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706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546" y="89100"/>
            <a:ext cx="8496000" cy="432000"/>
          </a:xfrm>
        </p:spPr>
        <p:txBody>
          <a:bodyPr/>
          <a:lstStyle/>
          <a:p>
            <a:pPr algn="ctr"/>
            <a:r>
              <a:rPr lang="es-ES" dirty="0"/>
              <a:t>Beneficios del programa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>
                <a:ln>
                  <a:noFill/>
                </a:ln>
                <a:solidFill>
                  <a:srgbClr val="636569">
                    <a:lumMod val="75000"/>
                    <a:lumOff val="25000"/>
                  </a:srgb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324000" y="521100"/>
          <a:ext cx="8414239" cy="6108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6839" y="473828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3953676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00" y="204039"/>
            <a:ext cx="8496000" cy="432000"/>
          </a:xfrm>
        </p:spPr>
        <p:txBody>
          <a:bodyPr/>
          <a:lstStyle/>
          <a:p>
            <a:pPr algn="ctr"/>
            <a:r>
              <a:rPr lang="es-ES" dirty="0"/>
              <a:t>Beneficios del programa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>
                <a:ln>
                  <a:noFill/>
                </a:ln>
                <a:solidFill>
                  <a:srgbClr val="636569">
                    <a:lumMod val="75000"/>
                    <a:lumOff val="25000"/>
                  </a:srgb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18801262"/>
              </p:ext>
            </p:extLst>
          </p:nvPr>
        </p:nvGraphicFramePr>
        <p:xfrm>
          <a:off x="138545" y="737172"/>
          <a:ext cx="8843455" cy="564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9895" y="589558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255418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DEE1F3-C6CB-D86F-9705-52FF20B193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3E31A4-5696-5764-D9A0-DCD662C8CC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MX" noProof="0" smtClean="0"/>
              <a:pPr rtl="0"/>
              <a:t>3</a:t>
            </a:fld>
            <a:endParaRPr lang="es-MX" noProof="0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6F11AEA3-229B-310A-37DF-8172CCD3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16" y="205916"/>
            <a:ext cx="6766055" cy="432000"/>
          </a:xfrm>
        </p:spPr>
        <p:txBody>
          <a:bodyPr/>
          <a:lstStyle/>
          <a:p>
            <a:r>
              <a:rPr lang="es-MX" dirty="0">
                <a:solidFill>
                  <a:srgbClr val="0D0808"/>
                </a:solidFill>
                <a:latin typeface="Adelle Sans"/>
                <a:ea typeface="+mj-lt"/>
                <a:cs typeface="+mj-lt"/>
              </a:rPr>
              <a:t>A manera de inicio</a:t>
            </a:r>
            <a:endParaRPr lang="es-MX" dirty="0"/>
          </a:p>
        </p:txBody>
      </p:sp>
      <p:sp>
        <p:nvSpPr>
          <p:cNvPr id="7" name="Rectángulo 6" descr="Bloque de énfasis">
            <a:extLst>
              <a:ext uri="{FF2B5EF4-FFF2-40B4-BE49-F238E27FC236}">
                <a16:creationId xmlns:a16="http://schemas.microsoft.com/office/drawing/2014/main" id="{F6CD3E4D-0D58-AC32-A825-7ADCA8718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113" y="642276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07FBF0A-2BBE-0F6A-6D39-8E92EEC494B0}"/>
              </a:ext>
            </a:extLst>
          </p:cNvPr>
          <p:cNvGraphicFramePr/>
          <p:nvPr/>
        </p:nvGraphicFramePr>
        <p:xfrm>
          <a:off x="270630" y="819302"/>
          <a:ext cx="8496000" cy="562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498E3D9-17A8-FD32-B0E1-EE504BB387E3}"/>
              </a:ext>
            </a:extLst>
          </p:cNvPr>
          <p:cNvSpPr txBox="1"/>
          <p:nvPr/>
        </p:nvSpPr>
        <p:spPr>
          <a:xfrm>
            <a:off x="4349316" y="5203660"/>
            <a:ext cx="4343943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100" dirty="0">
                <a:effectLst/>
                <a:latin typeface="Adelle Sans" panose="02000503000000020004" charset="0"/>
                <a:ea typeface="Arial" panose="020B0604020202020204" pitchFamily="34" charset="0"/>
                <a:cs typeface="Arial" panose="020B0604020202020204" pitchFamily="34" charset="0"/>
              </a:rPr>
              <a:t>Conocer las acciones emprendidas con los resultados que arrojaron las evaluaciones diagnosticas de primero, tercero y quinto semestre en el diseño o rediseño del plan de clases y las acciones que tomarán en colegiado para mejorar los resultados durante el ciclo escolar 2024-2025.</a:t>
            </a:r>
            <a:endParaRPr lang="es-MX" sz="1100" dirty="0">
              <a:effectLst/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algn="just"/>
            <a:endParaRPr lang="es-ES" dirty="0">
              <a:latin typeface="Adelle Sans" panose="0200050300000002000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3598A05-2410-F0B8-BBC0-B5455E4C2F95}"/>
              </a:ext>
            </a:extLst>
          </p:cNvPr>
          <p:cNvSpPr txBox="1"/>
          <p:nvPr/>
        </p:nvSpPr>
        <p:spPr>
          <a:xfrm>
            <a:off x="4268316" y="2830544"/>
            <a:ext cx="457931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delle Sans" panose="02000503000000020004" charset="0"/>
              </a:rPr>
              <a:t>Reconocer a la Planeación de la Mejora Continua como impulsora de la transformación de la escuela para hacer efectivo el derecho de niñas, niños y adolescentes a una educación científica, humanista e inclusiva.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A95989-72E0-B100-1891-06D42D9C6B02}"/>
              </a:ext>
            </a:extLst>
          </p:cNvPr>
          <p:cNvSpPr txBox="1"/>
          <p:nvPr/>
        </p:nvSpPr>
        <p:spPr>
          <a:xfrm>
            <a:off x="4268316" y="2129778"/>
            <a:ext cx="457931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Adelle Sans"/>
              </a:rPr>
              <a:t>Planeación  de la Mejora Continua</a:t>
            </a:r>
          </a:p>
          <a:p>
            <a:pPr algn="ctr"/>
            <a:r>
              <a:rPr lang="es-ES" sz="1800" b="1" dirty="0">
                <a:latin typeface="Adelle Sans"/>
              </a:rPr>
              <a:t> (PMC) 2024</a:t>
            </a:r>
          </a:p>
        </p:txBody>
      </p:sp>
      <p:pic>
        <p:nvPicPr>
          <p:cNvPr id="24" name="Gráfico 23" descr="Marketing con relleno sólido">
            <a:extLst>
              <a:ext uri="{FF2B5EF4-FFF2-40B4-BE49-F238E27FC236}">
                <a16:creationId xmlns:a16="http://schemas.microsoft.com/office/drawing/2014/main" id="{A5977893-80A0-BA75-37A5-0CE2B7A0E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09197" y="4697852"/>
            <a:ext cx="914400" cy="9144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BA95989-72E0-B100-1891-06D42D9C6B02}"/>
              </a:ext>
            </a:extLst>
          </p:cNvPr>
          <p:cNvSpPr txBox="1"/>
          <p:nvPr/>
        </p:nvSpPr>
        <p:spPr>
          <a:xfrm>
            <a:off x="4402686" y="4547468"/>
            <a:ext cx="444494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Adelle Sans"/>
              </a:rPr>
              <a:t>Evaluación Formativa de Estudiantes de  Educación Media Superior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A95989-72E0-B100-1891-06D42D9C6B02}"/>
              </a:ext>
            </a:extLst>
          </p:cNvPr>
          <p:cNvSpPr txBox="1"/>
          <p:nvPr/>
        </p:nvSpPr>
        <p:spPr>
          <a:xfrm>
            <a:off x="4416561" y="500277"/>
            <a:ext cx="440999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Adelle Sans"/>
              </a:rPr>
              <a:t>Autocuidado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3598A05-2410-F0B8-BBC0-B5455E4C2F95}"/>
              </a:ext>
            </a:extLst>
          </p:cNvPr>
          <p:cNvSpPr txBox="1"/>
          <p:nvPr/>
        </p:nvSpPr>
        <p:spPr>
          <a:xfrm>
            <a:off x="4572000" y="978088"/>
            <a:ext cx="4192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delle Sans" panose="02000503000000020004" charset="0"/>
              </a:rPr>
              <a:t>Reconocer el autocuidado como una herramienta para ayudar a reducir el estrés.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0AD27B1A-EC5F-4DDB-A530-D660DB90F1FC}"/>
              </a:ext>
            </a:extLst>
          </p:cNvPr>
          <p:cNvSpPr/>
          <p:nvPr/>
        </p:nvSpPr>
        <p:spPr>
          <a:xfrm rot="13820387">
            <a:off x="3286395" y="751774"/>
            <a:ext cx="599217" cy="1848481"/>
          </a:xfrm>
          <a:prstGeom prst="downArrow">
            <a:avLst>
              <a:gd name="adj1" fmla="val 38086"/>
              <a:gd name="adj2" fmla="val 50000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Flecha: hacia abajo 15">
            <a:extLst>
              <a:ext uri="{FF2B5EF4-FFF2-40B4-BE49-F238E27FC236}">
                <a16:creationId xmlns:a16="http://schemas.microsoft.com/office/drawing/2014/main" id="{894C6794-0E7E-E7EA-B153-5E062371604F}"/>
              </a:ext>
            </a:extLst>
          </p:cNvPr>
          <p:cNvSpPr/>
          <p:nvPr/>
        </p:nvSpPr>
        <p:spPr>
          <a:xfrm rot="16200000">
            <a:off x="3246757" y="2444401"/>
            <a:ext cx="598944" cy="1444175"/>
          </a:xfrm>
          <a:prstGeom prst="downArrow">
            <a:avLst>
              <a:gd name="adj1" fmla="val 43708"/>
              <a:gd name="adj2" fmla="val 50473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Flecha: hacia abajo 15">
            <a:extLst>
              <a:ext uri="{FF2B5EF4-FFF2-40B4-BE49-F238E27FC236}">
                <a16:creationId xmlns:a16="http://schemas.microsoft.com/office/drawing/2014/main" id="{7D3BA1E0-C5B1-E384-0AAA-7E476ABF89A2}"/>
              </a:ext>
            </a:extLst>
          </p:cNvPr>
          <p:cNvSpPr/>
          <p:nvPr/>
        </p:nvSpPr>
        <p:spPr>
          <a:xfrm rot="17685286">
            <a:off x="3367976" y="3882045"/>
            <a:ext cx="598944" cy="1774895"/>
          </a:xfrm>
          <a:prstGeom prst="downArrow">
            <a:avLst>
              <a:gd name="adj1" fmla="val 43708"/>
              <a:gd name="adj2" fmla="val 50473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0127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>
                <a:ln>
                  <a:noFill/>
                </a:ln>
                <a:solidFill>
                  <a:srgbClr val="636569">
                    <a:lumMod val="75000"/>
                    <a:lumOff val="25000"/>
                  </a:srgb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AFC4EDC-A1C3-C216-951C-C9538D8C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52" y="233295"/>
            <a:ext cx="8626209" cy="734894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delle Sans" panose="02000503000000020004" pitchFamily="50" charset="0"/>
              </a:rPr>
              <a:t>Plan de trabajo 2024 - 2025</a:t>
            </a: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</p:nvPr>
        </p:nvGraphicFramePr>
        <p:xfrm>
          <a:off x="323850" y="1138518"/>
          <a:ext cx="8496300" cy="530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5004" y="1020778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2872257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>
                <a:ln>
                  <a:noFill/>
                </a:ln>
                <a:solidFill>
                  <a:srgbClr val="636569">
                    <a:lumMod val="75000"/>
                    <a:lumOff val="25000"/>
                  </a:srgb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AFC4EDC-A1C3-C216-951C-C9538D8C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7554"/>
            <a:ext cx="8273916" cy="46599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delle Sans" panose="02000503000000020004" pitchFamily="50" charset="0"/>
              </a:rPr>
              <a:t>Instalación de herramientas en los planteles</a:t>
            </a:r>
            <a:endParaRPr lang="es-MX" sz="2800" dirty="0">
              <a:solidFill>
                <a:schemeClr val="tx1">
                  <a:lumMod val="60000"/>
                  <a:lumOff val="40000"/>
                </a:schemeClr>
              </a:solidFill>
              <a:latin typeface="Adelle Sans" panose="02000503000000020004" pitchFamily="50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70338" y="734896"/>
          <a:ext cx="9012116" cy="58367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6965">
                  <a:extLst>
                    <a:ext uri="{9D8B030D-6E8A-4147-A177-3AD203B41FA5}">
                      <a16:colId xmlns:a16="http://schemas.microsoft.com/office/drawing/2014/main" val="639407577"/>
                    </a:ext>
                  </a:extLst>
                </a:gridCol>
                <a:gridCol w="5625151">
                  <a:extLst>
                    <a:ext uri="{9D8B030D-6E8A-4147-A177-3AD203B41FA5}">
                      <a16:colId xmlns:a16="http://schemas.microsoft.com/office/drawing/2014/main" val="2046687938"/>
                    </a:ext>
                  </a:extLst>
                </a:gridCol>
              </a:tblGrid>
              <a:tr h="34892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Actividades 2023 - 2024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Actividades</a:t>
                      </a:r>
                      <a:r>
                        <a:rPr lang="es-ES" baseline="0" dirty="0"/>
                        <a:t> 2024 - 2025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419902"/>
                  </a:ext>
                </a:extLst>
              </a:tr>
              <a:tr h="816279">
                <a:tc>
                  <a:txBody>
                    <a:bodyPr/>
                    <a:lstStyle/>
                    <a:p>
                      <a:r>
                        <a:rPr lang="es-ES" sz="16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Espacios</a:t>
                      </a:r>
                      <a:r>
                        <a:rPr lang="es-ES" sz="1600" baseline="0" dirty="0"/>
                        <a:t> especial al tema de la salud mental y prevención del suicidio, no violencia, entre otros.</a:t>
                      </a:r>
                      <a:endParaRPr lang="es-ES" sz="1600" baseline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Test</a:t>
                      </a:r>
                      <a:r>
                        <a:rPr lang="es-ES" sz="1600" dirty="0"/>
                        <a:t> para los estudiantes, prevención de </a:t>
                      </a:r>
                      <a:r>
                        <a:rPr lang="es-E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bullying</a:t>
                      </a:r>
                      <a:r>
                        <a:rPr lang="es-ES" sz="1600" dirty="0"/>
                        <a:t>.</a:t>
                      </a:r>
                      <a:r>
                        <a:rPr lang="es-ES" sz="1600" baseline="0" dirty="0"/>
                        <a:t> (prevención de violencia), </a:t>
                      </a:r>
                      <a:r>
                        <a:rPr lang="es-ES" sz="1600" b="1" baseline="0" dirty="0"/>
                        <a:t>OPCIONAL </a:t>
                      </a:r>
                      <a:r>
                        <a:rPr lang="es-ES" sz="1600" baseline="0" dirty="0"/>
                        <a:t>(sugerencia, cuestionario sobre intimidación y maltrato entre iguales).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078762"/>
                  </a:ext>
                </a:extLst>
              </a:tr>
              <a:tr h="552458">
                <a:tc>
                  <a:txBody>
                    <a:bodyPr/>
                    <a:lstStyle/>
                    <a:p>
                      <a:r>
                        <a:rPr lang="es-ES" sz="16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Directorio</a:t>
                      </a:r>
                      <a:r>
                        <a:rPr lang="es-ES" sz="1600" baseline="0" dirty="0"/>
                        <a:t> de las dependencias de la red de apoyo</a:t>
                      </a:r>
                      <a:endParaRPr lang="es-ES" sz="1600" baseline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Test</a:t>
                      </a:r>
                      <a:r>
                        <a:rPr lang="es-ES" sz="1600" dirty="0"/>
                        <a:t> para detección de </a:t>
                      </a:r>
                      <a:r>
                        <a:rPr lang="es-E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depresión y ansiedad-OPCIONAL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(sugerencia Inventario de ansiedad y depresión de BECK) 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OPCIONAL.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037141"/>
                  </a:ext>
                </a:extLst>
              </a:tr>
              <a:tr h="319844">
                <a:tc>
                  <a:txBody>
                    <a:bodyPr/>
                    <a:lstStyle/>
                    <a:p>
                      <a:r>
                        <a:rPr lang="es-ES" sz="1600" dirty="0"/>
                        <a:t>Instalación del </a:t>
                      </a:r>
                      <a:r>
                        <a:rPr lang="es-ES" sz="16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Buzón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Realizar</a:t>
                      </a:r>
                      <a:r>
                        <a:rPr lang="es-ES" sz="1600" baseline="0" dirty="0"/>
                        <a:t> </a:t>
                      </a:r>
                      <a:r>
                        <a:rPr lang="es-ES" sz="16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proyectos de vida </a:t>
                      </a:r>
                      <a:r>
                        <a:rPr lang="es-ES" sz="1600" baseline="0" dirty="0"/>
                        <a:t>para todos los jóvenes</a:t>
                      </a:r>
                      <a:endParaRPr lang="es-E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534704"/>
                  </a:ext>
                </a:extLst>
              </a:tr>
              <a:tr h="319844">
                <a:tc>
                  <a:txBody>
                    <a:bodyPr/>
                    <a:lstStyle/>
                    <a:p>
                      <a:r>
                        <a:rPr lang="es-ES" sz="1600" baseline="0" dirty="0"/>
                        <a:t>Instalación del </a:t>
                      </a:r>
                      <a:r>
                        <a:rPr lang="es-ES" sz="1600" b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violentómetro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Realizar </a:t>
                      </a:r>
                      <a:r>
                        <a:rPr lang="es-E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círculos de lectura </a:t>
                      </a:r>
                      <a:r>
                        <a:rPr lang="es-ES" sz="1600" dirty="0"/>
                        <a:t>constantemente</a:t>
                      </a:r>
                      <a:endParaRPr lang="es-E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427222"/>
                  </a:ext>
                </a:extLst>
              </a:tr>
              <a:tr h="552458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Contenedores de separación de residuos</a:t>
                      </a:r>
                      <a:endParaRPr lang="es-E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Reforestación</a:t>
                      </a:r>
                      <a:r>
                        <a:rPr lang="es-ES" sz="1600" dirty="0"/>
                        <a:t> en sus áreas escolares,</a:t>
                      </a:r>
                      <a:r>
                        <a:rPr lang="es-ES" sz="1600" baseline="0" dirty="0"/>
                        <a:t> (cada alumno </a:t>
                      </a:r>
                      <a:r>
                        <a:rPr lang="es-ES" sz="16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adoptará un árbol</a:t>
                      </a:r>
                      <a:r>
                        <a:rPr lang="es-ES" sz="1600" b="0" baseline="0" dirty="0">
                          <a:solidFill>
                            <a:schemeClr val="dk1"/>
                          </a:solidFill>
                        </a:rPr>
                        <a:t>).</a:t>
                      </a:r>
                      <a:endParaRPr lang="es-E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393663"/>
                  </a:ext>
                </a:extLst>
              </a:tr>
              <a:tr h="563206">
                <a:tc>
                  <a:txBody>
                    <a:bodyPr/>
                    <a:lstStyle/>
                    <a:p>
                      <a:r>
                        <a:rPr lang="es-ES" sz="1600" dirty="0"/>
                        <a:t>Estrategias</a:t>
                      </a:r>
                      <a:r>
                        <a:rPr lang="es-ES" sz="1600" baseline="0" dirty="0"/>
                        <a:t> del </a:t>
                      </a:r>
                      <a:r>
                        <a:rPr lang="es-ES" sz="16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ahorro del agua y energía</a:t>
                      </a:r>
                      <a:endParaRPr lang="es-E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Seguir la</a:t>
                      </a:r>
                      <a:r>
                        <a:rPr lang="es-ES" sz="1600" baseline="0" dirty="0"/>
                        <a:t>s estrategias del documento de acciones para hacer las </a:t>
                      </a:r>
                      <a:r>
                        <a:rPr lang="es-ES" sz="16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paces con la Madre Tierra</a:t>
                      </a:r>
                      <a:r>
                        <a:rPr lang="es-ES" sz="1600" baseline="0" dirty="0"/>
                        <a:t> (</a:t>
                      </a:r>
                      <a:r>
                        <a:rPr lang="es-ES" sz="16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las 10Rs).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37220"/>
                  </a:ext>
                </a:extLst>
              </a:tr>
              <a:tr h="589088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baseline="0" dirty="0"/>
                        <a:t>Del 28 al 30 de abril hacer una </a:t>
                      </a:r>
                      <a:r>
                        <a:rPr lang="es-ES" sz="1600" b="1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feria de actividades de las paces con la madre tierra</a:t>
                      </a:r>
                      <a:r>
                        <a:rPr lang="es-ES" sz="1600" kern="1200" baseline="0" dirty="0"/>
                        <a:t>.</a:t>
                      </a:r>
                      <a:endParaRPr lang="es-ES" sz="1600" kern="1200" baseline="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40807"/>
                  </a:ext>
                </a:extLst>
              </a:tr>
              <a:tr h="319844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Activación física </a:t>
                      </a:r>
                      <a:r>
                        <a:rPr lang="es-ES" sz="1600" kern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(puede ser al inicio de actividades)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88389"/>
                  </a:ext>
                </a:extLst>
              </a:tr>
              <a:tr h="319844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Realizar actividades </a:t>
                      </a:r>
                      <a:r>
                        <a:rPr lang="es-ES" sz="1600" kern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 la guía “si te drogas te dañas”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418022"/>
                  </a:ext>
                </a:extLst>
              </a:tr>
              <a:tr h="736666">
                <a:tc gridSpan="2">
                  <a:txBody>
                    <a:bodyPr/>
                    <a:lstStyle/>
                    <a:p>
                      <a:r>
                        <a:rPr lang="es-ES" sz="1600" baseline="0" dirty="0"/>
                        <a:t>Y cualquier otra herramienta que sea necesario para ayudar al buen funcionamiento de las 5 líneas de acción del programa “Jóvenes al Centro”, las cuales se realizarán durante todo el ciclo escolar. </a:t>
                      </a:r>
                      <a:endParaRPr lang="es-ES" sz="1600" b="0" baseline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567674"/>
                  </a:ext>
                </a:extLst>
              </a:tr>
            </a:tbl>
          </a:graphicData>
        </a:graphic>
      </p:graphicFrame>
      <p:sp>
        <p:nvSpPr>
          <p:cNvPr id="8" name="Rectángulo 7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5993" y="602083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660948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AFC4EDC-A1C3-C216-951C-C9538D8C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0169"/>
            <a:ext cx="8273916" cy="415082"/>
          </a:xfrm>
          <a:solidFill>
            <a:srgbClr val="4F1526"/>
          </a:solidFill>
        </p:spPr>
        <p:txBody>
          <a:bodyPr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delle Sans" panose="02000503000000020004" pitchFamily="50" charset="0"/>
              </a:rPr>
              <a:t>Actividades del ciclo escolar 2024 - 2025 </a:t>
            </a:r>
            <a:endParaRPr lang="es-MX" sz="2800" dirty="0">
              <a:solidFill>
                <a:schemeClr val="tx1">
                  <a:lumMod val="60000"/>
                  <a:lumOff val="40000"/>
                </a:schemeClr>
              </a:solidFill>
              <a:latin typeface="Adelle Sans" panose="02000503000000020004" pitchFamily="50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66163"/>
              </p:ext>
            </p:extLst>
          </p:nvPr>
        </p:nvGraphicFramePr>
        <p:xfrm>
          <a:off x="228600" y="662251"/>
          <a:ext cx="8591400" cy="53311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08635">
                  <a:extLst>
                    <a:ext uri="{9D8B030D-6E8A-4147-A177-3AD203B41FA5}">
                      <a16:colId xmlns:a16="http://schemas.microsoft.com/office/drawing/2014/main" val="639407577"/>
                    </a:ext>
                  </a:extLst>
                </a:gridCol>
                <a:gridCol w="2882765">
                  <a:extLst>
                    <a:ext uri="{9D8B030D-6E8A-4147-A177-3AD203B41FA5}">
                      <a16:colId xmlns:a16="http://schemas.microsoft.com/office/drawing/2014/main" val="2046687938"/>
                    </a:ext>
                  </a:extLst>
                </a:gridCol>
              </a:tblGrid>
              <a:tr h="553222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Actividades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Entrega  de evidencias por parte de</a:t>
                      </a:r>
                      <a:r>
                        <a:rPr lang="es-ES" sz="1600" baseline="0" dirty="0"/>
                        <a:t> supervisión  para DBEPA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419902"/>
                  </a:ext>
                </a:extLst>
              </a:tr>
              <a:tr h="11064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Instalación de herramientas </a:t>
                      </a:r>
                      <a:r>
                        <a:rPr lang="es-ES" sz="1400" kern="1200" dirty="0"/>
                        <a:t>2023 - 2024  y 2024 - 2025</a:t>
                      </a:r>
                    </a:p>
                    <a:p>
                      <a:pPr marL="0" algn="l" defTabSz="914400" rtl="0" eaLnBrk="1" latinLnBrk="0" hangingPunct="1"/>
                      <a:endParaRPr lang="es-ES" sz="1400" kern="1200" dirty="0"/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Entrega de evidencias </a:t>
                      </a:r>
                      <a:r>
                        <a:rPr lang="es-ES" sz="1400" kern="1200" dirty="0"/>
                        <a:t>del trabajo de las 5 líneas de acción de </a:t>
                      </a: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agosto a octubre </a:t>
                      </a:r>
                      <a:r>
                        <a:rPr lang="es-ES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s-ES" sz="1400" kern="1200" dirty="0"/>
                        <a:t>024 y de las herramientas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kern="1200" dirty="0"/>
                        <a:t>Mes de </a:t>
                      </a:r>
                      <a:r>
                        <a:rPr lang="es-ES" sz="1400" b="1" kern="1200" dirty="0"/>
                        <a:t>septiembre - octubre 2024</a:t>
                      </a:r>
                    </a:p>
                    <a:p>
                      <a:pPr marL="0" algn="l" defTabSz="914400" rtl="0" eaLnBrk="1" latinLnBrk="0" hangingPunct="1"/>
                      <a:endParaRPr lang="es-ES" sz="1400" kern="1200" dirty="0"/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/>
                        <a:t>1 - 5 noviembre </a:t>
                      </a:r>
                      <a:r>
                        <a:rPr lang="es-ES" sz="1400" kern="1200" dirty="0"/>
                        <a:t>2024,  por medio del formulario.</a:t>
                      </a:r>
                      <a:endParaRPr lang="es-E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769169"/>
                  </a:ext>
                </a:extLst>
              </a:tr>
              <a:tr h="4949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Entrega de evidencias </a:t>
                      </a:r>
                      <a:r>
                        <a:rPr lang="es-ES" sz="1400" kern="1200" dirty="0"/>
                        <a:t>del trabajo realizado en las 5 líneas de acción de </a:t>
                      </a: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noviembre a Enero </a:t>
                      </a:r>
                      <a:endParaRPr lang="en-US" sz="1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/>
                        <a:t>4 - 5 de febrero </a:t>
                      </a:r>
                      <a:r>
                        <a:rPr lang="es-ES" sz="1400" kern="1200" dirty="0"/>
                        <a:t>2025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332885"/>
                  </a:ext>
                </a:extLst>
              </a:tr>
              <a:tr h="384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Semana de  conferencias </a:t>
                      </a:r>
                      <a:r>
                        <a:rPr lang="es-ES" sz="1400" kern="1200" dirty="0"/>
                        <a:t>“Jóvenes al centro”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/>
                        <a:t>Febrero-marzo</a:t>
                      </a:r>
                      <a:r>
                        <a:rPr lang="es-ES" sz="1400" kern="1200" dirty="0"/>
                        <a:t> 2025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650826"/>
                  </a:ext>
                </a:extLst>
              </a:tr>
              <a:tr h="384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Feria </a:t>
                      </a:r>
                      <a:r>
                        <a:rPr lang="es-ES" sz="1400" kern="1200" dirty="0"/>
                        <a:t>de actividades de las paces con </a:t>
                      </a: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 madre tierra</a:t>
                      </a:r>
                      <a:r>
                        <a:rPr lang="es-ES" sz="1400" kern="1200" dirty="0"/>
                        <a:t>, pueden hacer actividades del manual que se anexa.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/>
                        <a:t>28 - 30 abril </a:t>
                      </a:r>
                      <a:r>
                        <a:rPr lang="es-ES" sz="1400" kern="1200" dirty="0"/>
                        <a:t>2025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242652"/>
                  </a:ext>
                </a:extLst>
              </a:tr>
              <a:tr h="902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Entrega de evidencias </a:t>
                      </a:r>
                      <a:r>
                        <a:rPr lang="es-ES" sz="1400" kern="1200" dirty="0"/>
                        <a:t>de las actividades de las 5 líneas de acción de </a:t>
                      </a: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febrero a abril </a:t>
                      </a:r>
                      <a:r>
                        <a:rPr lang="es-ES" sz="1400" kern="1200" dirty="0"/>
                        <a:t>del 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Entrega</a:t>
                      </a:r>
                      <a:r>
                        <a:rPr lang="es-ES" sz="1400" b="1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de actividades </a:t>
                      </a:r>
                      <a:r>
                        <a:rPr lang="es-ES" sz="1400" kern="1200" baseline="0" dirty="0"/>
                        <a:t>de la feria de hacer las </a:t>
                      </a:r>
                      <a:r>
                        <a:rPr lang="es-ES" sz="1400" b="1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paces con la Madre Tierra</a:t>
                      </a:r>
                      <a:r>
                        <a:rPr lang="es-ES" sz="1400" kern="1200" baseline="0" dirty="0"/>
                        <a:t>.</a:t>
                      </a:r>
                      <a:endParaRPr lang="es-ES" sz="1400" kern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Entrega de evidencias </a:t>
                      </a:r>
                      <a:r>
                        <a:rPr lang="es-ES" sz="1400" kern="1200" dirty="0"/>
                        <a:t>de la </a:t>
                      </a: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semana de conferencias </a:t>
                      </a:r>
                      <a:r>
                        <a:rPr lang="es-ES" sz="1400" kern="1200" dirty="0"/>
                        <a:t>de “jóvenes al centro”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/>
                        <a:t>2 - 6 de mayo </a:t>
                      </a:r>
                      <a:r>
                        <a:rPr lang="es-ES" sz="1400" kern="1200" dirty="0"/>
                        <a:t>2025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182364"/>
                  </a:ext>
                </a:extLst>
              </a:tr>
              <a:tr h="303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Foro de experiencias </a:t>
                      </a:r>
                      <a:r>
                        <a:rPr lang="es-ES" sz="1400" kern="1200" dirty="0"/>
                        <a:t>exitosas de jóvenes 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/>
                        <a:t>Mayo a junio</a:t>
                      </a:r>
                      <a:r>
                        <a:rPr lang="es-ES" sz="1400" kern="1200" dirty="0"/>
                        <a:t>2025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727575"/>
                  </a:ext>
                </a:extLst>
              </a:tr>
              <a:tr h="4949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Entrega de evidencias </a:t>
                      </a:r>
                      <a:r>
                        <a:rPr lang="es-ES" sz="1400" kern="1200" dirty="0"/>
                        <a:t>del </a:t>
                      </a: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foro</a:t>
                      </a:r>
                      <a:r>
                        <a:rPr lang="es-ES" sz="1400" kern="1200" dirty="0"/>
                        <a:t> y de las actividades realizadas de las 5 líneas de acción realizadas </a:t>
                      </a:r>
                      <a:r>
                        <a:rPr lang="es-ES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 mayo a junio </a:t>
                      </a:r>
                      <a:endParaRPr lang="en-US" sz="1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/>
                        <a:t>1 - 04 julio </a:t>
                      </a:r>
                      <a:r>
                        <a:rPr lang="es-ES" sz="1400" kern="1200" dirty="0"/>
                        <a:t>2025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2580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8600" y="6065633"/>
            <a:ext cx="820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5F1F0">
                    <a:lumMod val="10000"/>
                  </a:srgb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Utilizar los protocolos de prevención de la violencia y de los manuales de buena convivencia.</a:t>
            </a:r>
          </a:p>
        </p:txBody>
      </p:sp>
    </p:spTree>
    <p:extLst>
      <p:ext uri="{BB962C8B-B14F-4D97-AF65-F5344CB8AC3E}">
        <p14:creationId xmlns:p14="http://schemas.microsoft.com/office/powerpoint/2010/main" val="3381640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636569">
                  <a:lumMod val="75000"/>
                  <a:lumOff val="2500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B276C-17B2-45F7-845B-FF4000FF283D}" type="slidenum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7221"/>
              </p:ext>
            </p:extLst>
          </p:nvPr>
        </p:nvGraphicFramePr>
        <p:xfrm>
          <a:off x="437330" y="1039202"/>
          <a:ext cx="8167390" cy="4749347"/>
        </p:xfrm>
        <a:graphic>
          <a:graphicData uri="http://schemas.openxmlformats.org/drawingml/2006/table">
            <a:tbl>
              <a:tblPr firstRow="1" firstCol="1" bandRow="1"/>
              <a:tblGrid>
                <a:gridCol w="3020291">
                  <a:extLst>
                    <a:ext uri="{9D8B030D-6E8A-4147-A177-3AD203B41FA5}">
                      <a16:colId xmlns:a16="http://schemas.microsoft.com/office/drawing/2014/main" val="1255375138"/>
                    </a:ext>
                  </a:extLst>
                </a:gridCol>
                <a:gridCol w="838592">
                  <a:extLst>
                    <a:ext uri="{9D8B030D-6E8A-4147-A177-3AD203B41FA5}">
                      <a16:colId xmlns:a16="http://schemas.microsoft.com/office/drawing/2014/main" val="3238304955"/>
                    </a:ext>
                  </a:extLst>
                </a:gridCol>
                <a:gridCol w="3428942">
                  <a:extLst>
                    <a:ext uri="{9D8B030D-6E8A-4147-A177-3AD203B41FA5}">
                      <a16:colId xmlns:a16="http://schemas.microsoft.com/office/drawing/2014/main" val="778458797"/>
                    </a:ext>
                  </a:extLst>
                </a:gridCol>
                <a:gridCol w="879565">
                  <a:extLst>
                    <a:ext uri="{9D8B030D-6E8A-4147-A177-3AD203B41FA5}">
                      <a16:colId xmlns:a16="http://schemas.microsoft.com/office/drawing/2014/main" val="3227349858"/>
                    </a:ext>
                  </a:extLst>
                </a:gridCol>
              </a:tblGrid>
              <a:tr h="314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Herramienta 2023-2024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Si/No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Herramienta 2024-2024 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Si/No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27364"/>
                  </a:ext>
                </a:extLst>
              </a:tr>
              <a:tr h="456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Espacios para atención a víctimas de</a:t>
                      </a:r>
                      <a:r>
                        <a:rPr lang="es-E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situaciones de violencia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para los estudiantes, prevención de </a:t>
                      </a:r>
                      <a:r>
                        <a:rPr lang="es-E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bullying</a:t>
                      </a: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(prevención de violencia) </a:t>
                      </a: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925000"/>
                  </a:ext>
                </a:extLst>
              </a:tr>
              <a:tr h="5631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Directorio de las dependencias de la red de apoyo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para detección de depresión y ansiedad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898707"/>
                  </a:ext>
                </a:extLst>
              </a:tr>
              <a:tr h="4568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Instalación del Buzón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</a:t>
                      </a: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vida </a:t>
                      </a: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todos los jóvenes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344570"/>
                  </a:ext>
                </a:extLst>
              </a:tr>
              <a:tr h="44673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Instalación del </a:t>
                      </a:r>
                      <a:r>
                        <a:rPr lang="es-E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violentómetro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</a:t>
                      </a: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círculos de lectura </a:t>
                      </a: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constantemente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899380"/>
                  </a:ext>
                </a:extLst>
              </a:tr>
              <a:tr h="67515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Contenedores de separación de residuos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Reforestación</a:t>
                      </a: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sus áreas escolares, cada alumno adoptara un árbol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528040"/>
                  </a:ext>
                </a:extLst>
              </a:tr>
              <a:tr h="67515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Estrategias del ahorro del agua y energía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Estrategias del documento de acciones para hacer las </a:t>
                      </a: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paces con la madre tierra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195107"/>
                  </a:ext>
                </a:extLst>
              </a:tr>
              <a:tr h="675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actividades de</a:t>
                      </a:r>
                      <a:r>
                        <a:rPr lang="es-E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guía “</a:t>
                      </a:r>
                      <a:r>
                        <a:rPr lang="es-ES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te drogas te dañas”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52677"/>
                  </a:ext>
                </a:extLst>
              </a:tr>
              <a:tr h="446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protocolos y manual de buena convivencia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Uso de protocolos y manual de buena convivencia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876543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8AFC4EDC-A1C3-C216-951C-C9538D8C5FA1}"/>
              </a:ext>
            </a:extLst>
          </p:cNvPr>
          <p:cNvSpPr txBox="1">
            <a:spLocks/>
          </p:cNvSpPr>
          <p:nvPr/>
        </p:nvSpPr>
        <p:spPr>
          <a:xfrm>
            <a:off x="283534" y="253411"/>
            <a:ext cx="8474983" cy="607202"/>
          </a:xfrm>
          <a:prstGeom prst="rect">
            <a:avLst/>
          </a:prstGeom>
          <a:solidFill>
            <a:srgbClr val="4F1526"/>
          </a:solidFill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13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1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elle Sans" panose="02000503000000020004" pitchFamily="50" charset="0"/>
                <a:ea typeface="+mj-ea"/>
                <a:cs typeface="+mj-cs"/>
              </a:rPr>
              <a:t>Evidencias de la instalación de herramientas 2024 - 2025</a:t>
            </a:r>
            <a:endParaRPr kumimoji="0" lang="es-MX" sz="2800" b="1" i="0" u="none" strike="noStrike" kern="1200" cap="none" spc="-11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elle Sans" panose="0200050300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3941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EVENTOS DEPORTIVOS REGIONALES</a:t>
            </a:r>
            <a:endParaRPr lang="en-U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D0CB820-9F45-407D-9109-72B911C78395}" type="slidenum">
              <a:rPr kumimoji="0" lang="es-MX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491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017" y="135738"/>
            <a:ext cx="8496000" cy="432000"/>
          </a:xfrm>
        </p:spPr>
        <p:txBody>
          <a:bodyPr/>
          <a:lstStyle/>
          <a:p>
            <a:r>
              <a:rPr lang="es-ES" sz="2800" dirty="0"/>
              <a:t>Disciplinas participantes:</a:t>
            </a:r>
            <a:endParaRPr lang="en-US" sz="2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CB820-9F45-407D-9109-72B911C78395}" type="slidenum">
              <a:rPr kumimoji="0" lang="es-MX" sz="6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MX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4000" y="515669"/>
            <a:ext cx="3472145" cy="54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1945" y="3494799"/>
            <a:ext cx="2724583" cy="2724583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36146"/>
              </p:ext>
            </p:extLst>
          </p:nvPr>
        </p:nvGraphicFramePr>
        <p:xfrm>
          <a:off x="552017" y="992686"/>
          <a:ext cx="7580600" cy="26372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27610">
                  <a:extLst>
                    <a:ext uri="{9D8B030D-6E8A-4147-A177-3AD203B41FA5}">
                      <a16:colId xmlns:a16="http://schemas.microsoft.com/office/drawing/2014/main" val="1510881652"/>
                    </a:ext>
                  </a:extLst>
                </a:gridCol>
                <a:gridCol w="2526495">
                  <a:extLst>
                    <a:ext uri="{9D8B030D-6E8A-4147-A177-3AD203B41FA5}">
                      <a16:colId xmlns:a16="http://schemas.microsoft.com/office/drawing/2014/main" val="816509581"/>
                    </a:ext>
                  </a:extLst>
                </a:gridCol>
                <a:gridCol w="2526495">
                  <a:extLst>
                    <a:ext uri="{9D8B030D-6E8A-4147-A177-3AD203B41FA5}">
                      <a16:colId xmlns:a16="http://schemas.microsoft.com/office/drawing/2014/main" val="3686272142"/>
                    </a:ext>
                  </a:extLst>
                </a:gridCol>
              </a:tblGrid>
              <a:tr h="675987">
                <a:tc gridSpan="2">
                  <a:txBody>
                    <a:bodyPr/>
                    <a:lstStyle/>
                    <a:p>
                      <a:pPr marL="5715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DISCIPLINAS</a:t>
                      </a:r>
                      <a:r>
                        <a:rPr lang="es-ES" sz="20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" sz="20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RAMAS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73596"/>
                  </a:ext>
                </a:extLst>
              </a:tr>
              <a:tr h="537354">
                <a:tc>
                  <a:txBody>
                    <a:bodyPr/>
                    <a:lstStyle/>
                    <a:p>
                      <a:pPr marL="12065" marR="635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s-E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BALONCESTO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s-E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VARONIL/FEMENIL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 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787285"/>
                  </a:ext>
                </a:extLst>
              </a:tr>
              <a:tr h="537354">
                <a:tc>
                  <a:txBody>
                    <a:bodyPr/>
                    <a:lstStyle/>
                    <a:p>
                      <a:pPr marL="12065" marR="381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FÚTBOL</a:t>
                      </a:r>
                      <a:r>
                        <a:rPr lang="es-ES" sz="18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ASOCIACIÓN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s-E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VARONIL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 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512633"/>
                  </a:ext>
                </a:extLst>
              </a:tr>
              <a:tr h="886570">
                <a:tc>
                  <a:txBody>
                    <a:bodyPr/>
                    <a:lstStyle/>
                    <a:p>
                      <a:pPr marL="12065" marR="2540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s-E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ESCOLTAS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s-ES" sz="18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FEMENIL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635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 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077003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552017" y="4052748"/>
            <a:ext cx="5086783" cy="19462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s-ES" sz="2800" dirty="0"/>
              <a:t>Circular 05/2017</a:t>
            </a:r>
          </a:p>
          <a:p>
            <a:pPr algn="ctr">
              <a:buClrTx/>
              <a:buFontTx/>
            </a:pPr>
            <a:endParaRPr lang="es-ES" sz="2800" dirty="0"/>
          </a:p>
          <a:p>
            <a:pPr algn="ctr">
              <a:buClrTx/>
              <a:buFontTx/>
            </a:pPr>
            <a:r>
              <a:rPr lang="en-US" sz="2800" u="sng" dirty="0"/>
              <a:t>30 de </a:t>
            </a:r>
            <a:r>
              <a:rPr lang="en-US" sz="2800" u="sng" dirty="0" err="1"/>
              <a:t>octubre</a:t>
            </a:r>
            <a:r>
              <a:rPr lang="en-US" sz="2800" u="sng" dirty="0"/>
              <a:t> de 2024</a:t>
            </a:r>
          </a:p>
        </p:txBody>
      </p:sp>
    </p:spTree>
    <p:extLst>
      <p:ext uri="{BB962C8B-B14F-4D97-AF65-F5344CB8AC3E}">
        <p14:creationId xmlns:p14="http://schemas.microsoft.com/office/powerpoint/2010/main" val="3918498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FORMULARIOS</a:t>
            </a:r>
            <a:endParaRPr lang="en-U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GUIA PRIMER CAEMS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D0CB820-9F45-407D-9109-72B911C78395}" type="slidenum">
              <a:rPr kumimoji="0" lang="es-MX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34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</a:t>
            </a:r>
            <a:r>
              <a:rPr lang="es-ES" dirty="0"/>
              <a:t>S TEAMS PARA DOCENTES</a:t>
            </a:r>
            <a:endParaRPr lang="en-U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BADITEC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D0CB820-9F45-407D-9109-72B911C78395}" type="slidenum">
              <a:rPr kumimoji="0" lang="es-MX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764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MX" noProof="0" smtClean="0"/>
              <a:pPr rtl="0"/>
              <a:t>38</a:t>
            </a:fld>
            <a:endParaRPr lang="es-MX" noProof="0"/>
          </a:p>
        </p:txBody>
      </p:sp>
      <p:sp>
        <p:nvSpPr>
          <p:cNvPr id="8" name="Rectángulo 7"/>
          <p:cNvSpPr/>
          <p:nvPr/>
        </p:nvSpPr>
        <p:spPr>
          <a:xfrm>
            <a:off x="569595" y="656446"/>
            <a:ext cx="8004810" cy="554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632423"/>
                </a:solidFill>
                <a:latin typeface="Adelle Sans" panose="02000503000000020004" charset="0"/>
                <a:ea typeface="Adelle Sans" panose="02000503000000020004" charset="0"/>
                <a:cs typeface="Adelle Sans" panose="02000503000000020004" charset="0"/>
              </a:rPr>
              <a:t> </a:t>
            </a:r>
            <a:endParaRPr lang="en-US" sz="1600" dirty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algn="just"/>
            <a:r>
              <a:rPr lang="es-MX" sz="2800" b="1" dirty="0">
                <a:solidFill>
                  <a:srgbClr val="632423"/>
                </a:solidFill>
                <a:latin typeface="Adelle Sans" panose="02000503000000020004" charset="0"/>
                <a:ea typeface="Adelle Sans" panose="02000503000000020004" charset="0"/>
                <a:cs typeface="Adelle Sans" panose="02000503000000020004" charset="0"/>
              </a:rPr>
              <a:t>NOVIEMBRE 8</a:t>
            </a:r>
            <a:endParaRPr lang="en-US" sz="1600" dirty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dirty="0">
                <a:latin typeface="Adelle Sans" panose="02000503000000020004" charset="0"/>
                <a:ea typeface="Adelle Sans" panose="02000503000000020004" charset="0"/>
                <a:cs typeface="Adelle Sans" panose="02000503000000020004" charset="0"/>
              </a:rPr>
              <a:t> </a:t>
            </a:r>
            <a:endParaRPr lang="en-US" sz="1200" dirty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800" dirty="0"/>
              <a:t>Para el monitoreo y seguimiento de las actividades deberán agregar como miembros con rol de “propietarios” de la clase muestra a la DBEPA y Supervisión Escolar (21fms0081k y </a:t>
            </a:r>
            <a:r>
              <a:rPr lang="es-ES" sz="1800" dirty="0" err="1"/>
              <a:t>christian.lopez.cuellar</a:t>
            </a:r>
            <a:r>
              <a:rPr lang="es-ES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s-ES" sz="1800" dirty="0"/>
          </a:p>
          <a:p>
            <a:pPr marL="342900" indent="-342900">
              <a:buFont typeface="+mj-lt"/>
              <a:buAutoNum type="arabicPeriod"/>
            </a:pPr>
            <a:r>
              <a:rPr lang="es-ES" sz="1800" dirty="0"/>
              <a:t>Crear una actividad en el grupo de clase de Primer Año con las siguientes características: </a:t>
            </a:r>
          </a:p>
          <a:p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Publicación con material en un archivo (PDF, Word, </a:t>
            </a:r>
            <a:r>
              <a:rPr lang="es-ES" sz="1800" dirty="0" err="1"/>
              <a:t>Power</a:t>
            </a:r>
            <a:r>
              <a:rPr lang="es-ES" sz="1800" dirty="0"/>
              <a:t> Point)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Publicación con una imagen (captura de pantalla, foto de libro o JPG)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Publicación con un video (enlace de YouTube)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o Una actividad de Tarea </a:t>
            </a:r>
          </a:p>
          <a:p>
            <a:endParaRPr lang="es-ES" sz="1800" dirty="0"/>
          </a:p>
          <a:p>
            <a:r>
              <a:rPr lang="es-ES" sz="1800" dirty="0"/>
              <a:t>3.   Actividad contestada por el alumnado</a:t>
            </a:r>
          </a:p>
          <a:p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 NOTA: la actividad puede ser en SHAREPOINT o en el Canal General</a:t>
            </a:r>
            <a:endParaRPr lang="en-US" sz="1800" dirty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285750" indent="-285750">
              <a:spcBef>
                <a:spcPts val="990"/>
              </a:spcBef>
              <a:buFont typeface="Arial" panose="020B0604020202020204" pitchFamily="34" charset="0"/>
              <a:buChar char="•"/>
            </a:pPr>
            <a:endParaRPr lang="en-US" dirty="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9" name="Rectángulo 8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000" y="717272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27F649D-C3FC-472A-A0C0-5395D26E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85272"/>
            <a:ext cx="8496000" cy="432000"/>
          </a:xfrm>
        </p:spPr>
        <p:txBody>
          <a:bodyPr/>
          <a:lstStyle/>
          <a:p>
            <a:r>
              <a:rPr lang="es-MX" dirty="0"/>
              <a:t>ACTIVIDADES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7662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MX" noProof="0" smtClean="0"/>
              <a:pPr rtl="0"/>
              <a:t>39</a:t>
            </a:fld>
            <a:endParaRPr lang="es-MX" noProof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5E5813-B034-47E7-9C93-8359A53CF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52" y="32070"/>
            <a:ext cx="5682615" cy="68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SEGUIMIENTO A LA IMPLEMENTACIÓN DEL MCCEMS SEGUNDO SEMESTRE POR UAC</a:t>
            </a:r>
            <a:endParaRPr lang="en-US" sz="285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DBEPA  8,818  respuestas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05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/>
              <a:t>SiATECCE</a:t>
            </a:r>
            <a:endParaRPr lang="en-U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DBEPA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0" y="6440488"/>
            <a:ext cx="4248150" cy="293687"/>
          </a:xfrm>
        </p:spPr>
        <p:txBody>
          <a:bodyPr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pPr rtl="0"/>
            <a:fld id="{19B51A1E-902D-48AF-9020-955120F399B6}" type="slidenum">
              <a:rPr lang="es-MX" noProof="0" smtClean="0"/>
              <a:pPr rtl="0"/>
              <a:t>40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014050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>
            <a:spLocks noGrp="1"/>
          </p:cNvSpPr>
          <p:nvPr>
            <p:ph type="sldNum" idx="12"/>
          </p:nvPr>
        </p:nvSpPr>
        <p:spPr>
          <a:xfrm>
            <a:off x="8795391" y="5590283"/>
            <a:ext cx="325516" cy="324000"/>
          </a:xfrm>
          <a:prstGeom prst="rect">
            <a:avLst/>
          </a:prstGeom>
          <a:solidFill>
            <a:srgbClr val="888A8E"/>
          </a:solidFill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s-MX">
                <a:solidFill>
                  <a:srgbClr val="FFFFFF"/>
                </a:solidFill>
              </a:rPr>
              <a:pPr/>
              <a:t>41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5" name="Google Shape;185;p2" descr="Bloque de énfasis"/>
          <p:cNvSpPr/>
          <p:nvPr/>
        </p:nvSpPr>
        <p:spPr>
          <a:xfrm>
            <a:off x="264545" y="1115284"/>
            <a:ext cx="1356419" cy="64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Tx/>
              <a:buFontTx/>
              <a:buNone/>
            </a:pPr>
            <a:endParaRPr sz="1013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32821" y="1456352"/>
            <a:ext cx="4418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1200" b="1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Propósito:</a:t>
            </a:r>
          </a:p>
          <a:p>
            <a:pPr algn="just" fontAlgn="base"/>
            <a:r>
              <a:rPr lang="es-ES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Identificar de manera oportuna a las y los estudiantes en riesgo de abandono escolar para brindar atención temprana y establecer estrategias de acompañamiento orientadas a favorecer la permanencia escolar, el egreso oportuno y el fortalecimiento de aprendizajes.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t="14670" r="1501" b="5903"/>
          <a:stretch/>
        </p:blipFill>
        <p:spPr>
          <a:xfrm>
            <a:off x="5225805" y="1301282"/>
            <a:ext cx="3770197" cy="18977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4678" y="347778"/>
            <a:ext cx="88546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983" fontAlgn="base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es-MX" sz="2400" b="1" spc="-113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Sistema de Acompañamiento para Trayectorias Educativas Continuas, Completas y de Excelencia (</a:t>
            </a:r>
            <a:r>
              <a:rPr lang="es-MX" sz="2400" b="1" spc="-113" err="1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SiATECCE</a:t>
            </a:r>
            <a:r>
              <a:rPr lang="es-MX" sz="2400" b="1" spc="-113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).</a:t>
            </a:r>
            <a:endParaRPr lang="en-US" sz="2400" b="1" spc="-113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2821" y="2933160"/>
            <a:ext cx="4418946" cy="273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El sistema considera información respecto a:</a:t>
            </a:r>
          </a:p>
          <a:p>
            <a:pPr marL="257244" indent="-257244" algn="just">
              <a:lnSpc>
                <a:spcPct val="106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200" b="1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Indicadores generales de la </a:t>
            </a:r>
            <a:r>
              <a:rPr lang="es-ES" sz="1200" b="1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escuela</a:t>
            </a:r>
            <a:r>
              <a:rPr lang="es-ES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 </a:t>
            </a:r>
            <a:endParaRPr lang="es-MX" sz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endParaRPr>
          </a:p>
          <a:p>
            <a:pPr marL="257244" indent="-257244" algn="just">
              <a:lnSpc>
                <a:spcPct val="106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200" b="1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Indicadores de los estudiantes</a:t>
            </a:r>
            <a:endParaRPr lang="es-MX" sz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La correlación de estos últimos permitirá identificar el nivel de riesgo de los estudiantes conforme a la aparición del número de indicadores (la aparición de uno solo no implica necesariamente el riesgo de abandono escolar), por lo que debe realizarse el análisis bajo los siguientes criterios: </a:t>
            </a:r>
            <a:endParaRPr lang="en-US" sz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Calibri" panose="020F0502020204030204" pitchFamily="34" charset="0"/>
            </a:endParaRPr>
          </a:p>
          <a:p>
            <a:pPr marL="257244" indent="-257244" algn="just">
              <a:lnSpc>
                <a:spcPct val="106000"/>
              </a:lnSpc>
              <a:buFont typeface="+mj-lt"/>
              <a:buAutoNum type="alphaUcParenR"/>
            </a:pPr>
            <a:r>
              <a:rPr lang="es-MX" sz="1200" b="1">
                <a:solidFill>
                  <a:srgbClr val="FF0000"/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Riesgo alto.</a:t>
            </a:r>
            <a:r>
              <a:rPr lang="es-MX" sz="1200">
                <a:solidFill>
                  <a:srgbClr val="FF0000"/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 </a:t>
            </a: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La aparición de 5 o más factores de riesgo</a:t>
            </a:r>
            <a:endParaRPr lang="en-US" sz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Calibri" panose="020F0502020204030204" pitchFamily="34" charset="0"/>
            </a:endParaRPr>
          </a:p>
          <a:p>
            <a:pPr marL="257244" indent="-257244" algn="just">
              <a:lnSpc>
                <a:spcPct val="106000"/>
              </a:lnSpc>
              <a:buFont typeface="+mj-lt"/>
              <a:buAutoNum type="alphaUcParenR"/>
            </a:pPr>
            <a:r>
              <a:rPr lang="es-MX" sz="1200" b="1">
                <a:solidFill>
                  <a:srgbClr val="FFC000"/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Riesgo medio</a:t>
            </a:r>
            <a:r>
              <a:rPr lang="es-MX" sz="1200">
                <a:latin typeface="Adelle Sans" panose="02000503000000020004" pitchFamily="50" charset="0"/>
                <a:ea typeface="Arial" panose="020B0604020202020204" pitchFamily="34" charset="0"/>
              </a:rPr>
              <a:t>. </a:t>
            </a: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La aparición de 3 o 4 factores de riesgo</a:t>
            </a:r>
            <a:endParaRPr lang="en-US" sz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Calibri" panose="020F0502020204030204" pitchFamily="34" charset="0"/>
            </a:endParaRPr>
          </a:p>
          <a:p>
            <a:pPr marL="257244" indent="-257244" algn="just">
              <a:lnSpc>
                <a:spcPct val="106000"/>
              </a:lnSpc>
              <a:buFont typeface="+mj-lt"/>
              <a:buAutoNum type="alphaUcParenR"/>
            </a:pPr>
            <a:r>
              <a:rPr lang="es-MX" sz="1200" b="1">
                <a:solidFill>
                  <a:srgbClr val="C45911"/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Riesgo bajo</a:t>
            </a:r>
            <a:r>
              <a:rPr lang="es-MX" sz="1200" b="1">
                <a:latin typeface="Adelle Sans" panose="02000503000000020004" pitchFamily="50" charset="0"/>
                <a:ea typeface="Arial" panose="020B0604020202020204" pitchFamily="34" charset="0"/>
              </a:rPr>
              <a:t>.</a:t>
            </a:r>
            <a:r>
              <a:rPr lang="es-MX" sz="1200">
                <a:latin typeface="Adelle Sans" panose="02000503000000020004" pitchFamily="50" charset="0"/>
                <a:ea typeface="Arial" panose="020B0604020202020204" pitchFamily="34" charset="0"/>
              </a:rPr>
              <a:t> </a:t>
            </a: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Aparición de uno o dos factores de riesgo.</a:t>
            </a:r>
            <a:endParaRPr lang="en-US" sz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Calibri" panose="020F0502020204030204" pitchFamily="34" charset="0"/>
            </a:endParaRPr>
          </a:p>
          <a:p>
            <a:pPr marL="257244" indent="-257244" algn="just">
              <a:lnSpc>
                <a:spcPct val="106000"/>
              </a:lnSpc>
              <a:spcAft>
                <a:spcPts val="600"/>
              </a:spcAft>
              <a:buFont typeface="+mj-lt"/>
              <a:buAutoNum type="alphaUcParenR"/>
            </a:pPr>
            <a:r>
              <a:rPr lang="es-MX" sz="1200" b="1">
                <a:solidFill>
                  <a:srgbClr val="538135"/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Sin riesgo.</a:t>
            </a:r>
            <a:r>
              <a:rPr lang="es-MX" sz="1200">
                <a:latin typeface="Adelle Sans" panose="02000503000000020004" pitchFamily="50" charset="0"/>
                <a:ea typeface="Arial" panose="020B0604020202020204" pitchFamily="34" charset="0"/>
              </a:rPr>
              <a:t> </a:t>
            </a: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Sin ningún factor de riesgo </a:t>
            </a:r>
            <a:endParaRPr lang="en-US" sz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Calibri" panose="020F05020202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596852" y="3712496"/>
            <a:ext cx="2291553" cy="19589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endParaRPr>
          </a:p>
          <a:p>
            <a:pPr algn="ctr"/>
            <a:endParaRPr lang="es-ES" sz="9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endParaRPr>
          </a:p>
          <a:p>
            <a:pPr algn="ctr"/>
            <a:endParaRPr lang="es-ES" sz="9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endParaRPr>
          </a:p>
          <a:p>
            <a:pPr algn="ctr"/>
            <a:endParaRPr lang="es-ES" sz="9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endParaRPr>
          </a:p>
          <a:p>
            <a:pPr algn="ctr"/>
            <a:endParaRPr lang="es-ES" sz="9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endParaRPr>
          </a:p>
          <a:p>
            <a:pPr algn="ctr"/>
            <a:r>
              <a:rPr lang="es-ES" sz="1200" b="1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Factores de Riesgo: </a:t>
            </a:r>
          </a:p>
          <a:p>
            <a:pPr marL="128622" indent="-128622">
              <a:buFont typeface="Wingdings" panose="05000000000000000000" pitchFamily="2" charset="2"/>
              <a:buChar char="Ø"/>
            </a:pP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Asistencia</a:t>
            </a:r>
          </a:p>
          <a:p>
            <a:pPr marL="128622" indent="-128622">
              <a:buFont typeface="Wingdings" panose="05000000000000000000" pitchFamily="2" charset="2"/>
              <a:buChar char="Ø"/>
            </a:pP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Rendimiento Académico</a:t>
            </a:r>
          </a:p>
          <a:p>
            <a:pPr marL="128622" indent="-128622">
              <a:buFont typeface="Wingdings" panose="05000000000000000000" pitchFamily="2" charset="2"/>
              <a:buChar char="Ø"/>
            </a:pP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Económico </a:t>
            </a:r>
          </a:p>
          <a:p>
            <a:pPr marL="128622" indent="-128622">
              <a:buFont typeface="Wingdings" panose="05000000000000000000" pitchFamily="2" charset="2"/>
              <a:buChar char="Ø"/>
            </a:pP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Emocionales</a:t>
            </a:r>
          </a:p>
          <a:p>
            <a:pPr marL="128622" indent="-128622">
              <a:buFont typeface="Wingdings" panose="05000000000000000000" pitchFamily="2" charset="2"/>
              <a:buChar char="Ø"/>
            </a:pP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Conductuales</a:t>
            </a:r>
          </a:p>
          <a:p>
            <a:pPr marL="128622" indent="-128622">
              <a:buFont typeface="Wingdings" panose="05000000000000000000" pitchFamily="2" charset="2"/>
              <a:buChar char="Ø"/>
            </a:pP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De salud</a:t>
            </a:r>
          </a:p>
          <a:p>
            <a:pPr marL="128622" indent="-128622">
              <a:buFont typeface="Wingdings" panose="05000000000000000000" pitchFamily="2" charset="2"/>
              <a:buChar char="Ø"/>
            </a:pP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Familiares </a:t>
            </a:r>
          </a:p>
          <a:p>
            <a:pPr marL="128622" indent="-128622">
              <a:buFont typeface="Wingdings" panose="05000000000000000000" pitchFamily="2" charset="2"/>
              <a:buChar char="Ø"/>
            </a:pPr>
            <a:r>
              <a:rPr lang="es-MX" sz="12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Necesidad educativa especifica </a:t>
            </a:r>
            <a:endParaRPr lang="es-MX" sz="1200" b="1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endParaRPr>
          </a:p>
          <a:p>
            <a:pPr algn="ctr"/>
            <a:endParaRPr lang="es-MX" sz="1350" b="1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endParaRPr>
          </a:p>
          <a:p>
            <a:pPr algn="ctr"/>
            <a:r>
              <a:rPr lang="es-MX" sz="1050" b="1"/>
              <a:t> </a:t>
            </a:r>
          </a:p>
          <a:p>
            <a:pPr algn="ctr"/>
            <a:endParaRPr lang="es-ES" sz="1050"/>
          </a:p>
          <a:p>
            <a:pPr algn="ctr"/>
            <a:endParaRPr lang="es-ES" sz="1050"/>
          </a:p>
          <a:p>
            <a:pPr algn="ctr"/>
            <a:endParaRPr lang="en-US" sz="1050"/>
          </a:p>
        </p:txBody>
      </p:sp>
      <p:sp>
        <p:nvSpPr>
          <p:cNvPr id="2" name="Cerrar llave 1"/>
          <p:cNvSpPr/>
          <p:nvPr/>
        </p:nvSpPr>
        <p:spPr>
          <a:xfrm>
            <a:off x="5025194" y="3499460"/>
            <a:ext cx="200611" cy="1822124"/>
          </a:xfrm>
          <a:prstGeom prst="righ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</p:spTree>
    <p:extLst>
      <p:ext uri="{BB962C8B-B14F-4D97-AF65-F5344CB8AC3E}">
        <p14:creationId xmlns:p14="http://schemas.microsoft.com/office/powerpoint/2010/main" val="927604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>
            <a:spLocks noGrp="1"/>
          </p:cNvSpPr>
          <p:nvPr>
            <p:ph type="sldNum" idx="12"/>
          </p:nvPr>
        </p:nvSpPr>
        <p:spPr>
          <a:xfrm>
            <a:off x="8818484" y="6440043"/>
            <a:ext cx="325516" cy="324000"/>
          </a:xfrm>
          <a:prstGeom prst="rect">
            <a:avLst/>
          </a:prstGeom>
          <a:solidFill>
            <a:srgbClr val="888A8E"/>
          </a:solidFill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s-MX">
                <a:solidFill>
                  <a:srgbClr val="FFFFFF"/>
                </a:solidFill>
              </a:rPr>
              <a:pPr/>
              <a:t>42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5" name="Google Shape;185;p2" descr="Bloque de énfasis"/>
          <p:cNvSpPr/>
          <p:nvPr/>
        </p:nvSpPr>
        <p:spPr>
          <a:xfrm>
            <a:off x="264546" y="1064288"/>
            <a:ext cx="1356419" cy="64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Tx/>
              <a:buFontTx/>
              <a:buNone/>
            </a:pPr>
            <a:endParaRPr sz="1013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5004" y="269430"/>
            <a:ext cx="87479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983" fontAlgn="base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es-MX" sz="2400" b="1" spc="-113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Sistema de Acompañamiento para Trayectorias Educativas Continuas, Completas y de Excelencia (</a:t>
            </a:r>
            <a:r>
              <a:rPr lang="es-MX" sz="2400" b="1" spc="-113" err="1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SiATECCE</a:t>
            </a:r>
            <a:r>
              <a:rPr lang="es-MX" sz="2400" b="1" spc="-113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).</a:t>
            </a:r>
            <a:endParaRPr lang="en-US" sz="2400" b="1" spc="-113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+mj-ea"/>
              <a:cs typeface="+mj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0468" y="1342071"/>
            <a:ext cx="8374923" cy="59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es-MX" sz="16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A partir del reporte </a:t>
            </a:r>
            <a:r>
              <a:rPr lang="es-MX" sz="1600" b="1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mensual</a:t>
            </a:r>
            <a:r>
              <a:rPr lang="es-MX" sz="160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Arial" panose="020B0604020202020204" pitchFamily="34" charset="0"/>
              </a:rPr>
              <a:t> que genere el sistema, el director en conjunto con el colectivo docente deberán:</a:t>
            </a:r>
            <a:endParaRPr lang="es-MX" sz="120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Calibri" panose="020F050202020403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75681885"/>
              </p:ext>
            </p:extLst>
          </p:nvPr>
        </p:nvGraphicFramePr>
        <p:xfrm>
          <a:off x="817729" y="1940505"/>
          <a:ext cx="7508542" cy="343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290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7BDA92BD-7695-EF79-CB80-346A4DB52D3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73BE8A9-5EC3-48C2-A8CC-12AABBA70372}" type="slidenum">
              <a:rPr lang="es-MX" smtClean="0"/>
              <a:t>43</a:t>
            </a:fld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5CE6D2-AD40-E640-F531-71818FED7CCD}"/>
              </a:ext>
            </a:extLst>
          </p:cNvPr>
          <p:cNvSpPr txBox="1"/>
          <p:nvPr/>
        </p:nvSpPr>
        <p:spPr>
          <a:xfrm>
            <a:off x="206740" y="284076"/>
            <a:ext cx="8438376" cy="7340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98" tIns="34299" rIns="68598" bIns="342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685983" fontAlgn="base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es-MX" sz="2400" b="1" spc="-113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Sistema de Acompañamiento para Trayectorias Educativas Continuas, Completas y de Excelencia (</a:t>
            </a:r>
            <a:r>
              <a:rPr lang="es-MX" sz="2400" b="1" spc="-113" err="1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SiATECCE</a:t>
            </a:r>
            <a:r>
              <a:rPr lang="es-MX" sz="2400" b="1" spc="-113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).</a:t>
            </a:r>
            <a:endParaRPr lang="en-US" sz="2400" b="1" spc="-113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+mj-ea"/>
              <a:cs typeface="+mj-cs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3AE912A-3356-60AD-10E4-D0C229EA22CA}"/>
              </a:ext>
            </a:extLst>
          </p:cNvPr>
          <p:cNvGrpSpPr/>
          <p:nvPr/>
        </p:nvGrpSpPr>
        <p:grpSpPr>
          <a:xfrm>
            <a:off x="284107" y="1016690"/>
            <a:ext cx="8697893" cy="5066009"/>
            <a:chOff x="512831" y="1050718"/>
            <a:chExt cx="8434535" cy="4476522"/>
          </a:xfrm>
        </p:grpSpPr>
        <p:graphicFrame>
          <p:nvGraphicFramePr>
            <p:cNvPr id="17" name="Diagrama 16"/>
            <p:cNvGraphicFramePr/>
            <p:nvPr>
              <p:extLst>
                <p:ext uri="{D42A27DB-BD31-4B8C-83A1-F6EECF244321}">
                  <p14:modId xmlns:p14="http://schemas.microsoft.com/office/powerpoint/2010/main" val="2890918843"/>
                </p:ext>
              </p:extLst>
            </p:nvPr>
          </p:nvGraphicFramePr>
          <p:xfrm>
            <a:off x="512831" y="1145260"/>
            <a:ext cx="6695159" cy="43819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F2ECD41-20DD-54FF-7BBD-58F64D71DD29}"/>
                </a:ext>
              </a:extLst>
            </p:cNvPr>
            <p:cNvGrpSpPr/>
            <p:nvPr/>
          </p:nvGrpSpPr>
          <p:grpSpPr>
            <a:xfrm>
              <a:off x="729950" y="1050718"/>
              <a:ext cx="8217416" cy="4394992"/>
              <a:chOff x="858168" y="1075305"/>
              <a:chExt cx="8217416" cy="4394992"/>
            </a:xfrm>
          </p:grpSpPr>
          <p:sp>
            <p:nvSpPr>
              <p:cNvPr id="22" name="Rectángulo 21"/>
              <p:cNvSpPr/>
              <p:nvPr/>
            </p:nvSpPr>
            <p:spPr>
              <a:xfrm>
                <a:off x="3854779" y="5208687"/>
                <a:ext cx="356045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100" dirty="0">
                    <a:solidFill>
                      <a:schemeClr val="bg2">
                        <a:lumMod val="10000"/>
                      </a:schemeClr>
                    </a:solidFill>
                    <a:latin typeface="Adelle Sans" panose="02000503000000020004" pitchFamily="50" charset="0"/>
                  </a:rPr>
                  <a:t>Director(a) escolar o responsable de la institución. </a:t>
                </a:r>
              </a:p>
            </p:txBody>
          </p:sp>
          <p:sp>
            <p:nvSpPr>
              <p:cNvPr id="27" name="Rectángulo 26"/>
              <p:cNvSpPr/>
              <p:nvPr/>
            </p:nvSpPr>
            <p:spPr>
              <a:xfrm>
                <a:off x="5635009" y="4644866"/>
                <a:ext cx="3016145" cy="469153"/>
              </a:xfrm>
              <a:prstGeom prst="rect">
                <a:avLst/>
              </a:prstGeom>
            </p:spPr>
            <p:txBody>
              <a:bodyPr wrap="square" lIns="68598" tIns="34299" rIns="68598" bIns="34299" anchor="t">
                <a:spAutoFit/>
              </a:bodyPr>
              <a:lstStyle/>
              <a:p>
                <a:pPr algn="just"/>
                <a:r>
                  <a:rPr lang="es-MX" sz="1000" dirty="0">
                    <a:solidFill>
                      <a:srgbClr val="1D1513"/>
                    </a:solidFill>
                    <a:latin typeface="Adelle Sans"/>
                  </a:rPr>
                  <a:t>En la plataforma del Sistema de Control Escolar del Estado de Puebla (SICEP, Versión 2) a través de su usuario y contraseña.</a:t>
                </a:r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6319179" y="3793752"/>
                <a:ext cx="2525041" cy="741116"/>
              </a:xfrm>
              <a:prstGeom prst="rect">
                <a:avLst/>
              </a:prstGeom>
            </p:spPr>
            <p:txBody>
              <a:bodyPr wrap="square" lIns="68598" tIns="34299" rIns="68598" bIns="34299" anchor="t">
                <a:spAutoFit/>
              </a:bodyPr>
              <a:lstStyle/>
              <a:p>
                <a:pPr algn="just"/>
                <a:r>
                  <a:rPr lang="es-MX" sz="1000" dirty="0">
                    <a:solidFill>
                      <a:schemeClr val="bg2">
                        <a:lumMod val="10000"/>
                      </a:schemeClr>
                    </a:solidFill>
                    <a:latin typeface="Adelle Sans"/>
                  </a:rPr>
                  <a:t>Se debe capturar mensualmente la información por lo que la plataforma se encontrará habilitada durante </a:t>
                </a:r>
                <a:r>
                  <a:rPr lang="es-MX" sz="1000" b="1" dirty="0">
                    <a:solidFill>
                      <a:schemeClr val="bg2">
                        <a:lumMod val="10000"/>
                      </a:schemeClr>
                    </a:solidFill>
                    <a:latin typeface="Adelle Sans"/>
                  </a:rPr>
                  <a:t>toda la semana del corte en un horario de  8:00 hasta las 23:59 horas.</a:t>
                </a:r>
                <a:r>
                  <a:rPr lang="es-MX" sz="1000" b="1" dirty="0">
                    <a:latin typeface="Adelle Sans"/>
                  </a:rPr>
                  <a:t> </a:t>
                </a:r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1554741" y="4731212"/>
                <a:ext cx="45731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b="1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  <a:endParaRPr lang="es-MX" sz="1100" b="1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3288817" y="4127643"/>
                <a:ext cx="45731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b="1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3" name="Rectángulo 32"/>
              <p:cNvSpPr/>
              <p:nvPr/>
            </p:nvSpPr>
            <p:spPr>
              <a:xfrm>
                <a:off x="4060093" y="3244540"/>
                <a:ext cx="45731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b="1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4339236" y="2123647"/>
                <a:ext cx="457319" cy="284711"/>
              </a:xfrm>
              <a:prstGeom prst="rect">
                <a:avLst/>
              </a:prstGeom>
            </p:spPr>
            <p:txBody>
              <a:bodyPr wrap="square" lIns="68598" tIns="34299" rIns="68598" bIns="34299" anchor="t">
                <a:spAutoFit/>
              </a:bodyPr>
              <a:lstStyle/>
              <a:p>
                <a:pPr algn="ctr"/>
                <a:r>
                  <a:rPr lang="es-MX" b="1" dirty="0">
                    <a:solidFill>
                      <a:schemeClr val="tx2">
                        <a:lumMod val="10000"/>
                      </a:schemeClr>
                    </a:solidFill>
                    <a:latin typeface="Adelle Sans"/>
                  </a:rPr>
                  <a:t>4</a:t>
                </a:r>
                <a:endParaRPr lang="es-MX" sz="1100" b="1" dirty="0">
                  <a:solidFill>
                    <a:schemeClr val="tx2">
                      <a:lumMod val="10000"/>
                    </a:schemeClr>
                  </a:solidFill>
                  <a:latin typeface="Adelle Sans"/>
                </a:endParaRPr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858168" y="1415297"/>
                <a:ext cx="2637935" cy="2456510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lIns="68598" tIns="34299" rIns="68598" bIns="34299" anchor="t">
                <a:spAutoFit/>
              </a:bodyPr>
              <a:lstStyle/>
              <a:p>
                <a:pPr algn="ctr"/>
                <a:r>
                  <a:rPr lang="es-MX" sz="1500">
                    <a:solidFill>
                      <a:schemeClr val="tx2">
                        <a:lumMod val="10000"/>
                      </a:schemeClr>
                    </a:solidFill>
                    <a:latin typeface="Adelle Sans"/>
                  </a:rPr>
                  <a:t>Sistema de Acompañamiento para Trayectorias Educativas Continuas, Completas y de Excelencia (</a:t>
                </a:r>
                <a:r>
                  <a:rPr lang="es-MX" sz="1500" err="1">
                    <a:solidFill>
                      <a:schemeClr val="tx2">
                        <a:lumMod val="10000"/>
                      </a:schemeClr>
                    </a:solidFill>
                    <a:latin typeface="Adelle Sans"/>
                  </a:rPr>
                  <a:t>SiATECCE</a:t>
                </a:r>
                <a:r>
                  <a:rPr lang="es-MX" sz="1500">
                    <a:solidFill>
                      <a:schemeClr val="tx2">
                        <a:lumMod val="10000"/>
                      </a:schemeClr>
                    </a:solidFill>
                    <a:latin typeface="Adelle Sans"/>
                  </a:rPr>
                  <a:t>)</a:t>
                </a:r>
              </a:p>
            </p:txBody>
          </p:sp>
          <p:sp>
            <p:nvSpPr>
              <p:cNvPr id="499" name="Rectángulo 498">
                <a:extLst>
                  <a:ext uri="{FF2B5EF4-FFF2-40B4-BE49-F238E27FC236}">
                    <a16:creationId xmlns:a16="http://schemas.microsoft.com/office/drawing/2014/main" id="{286CB9D3-DCA3-68DA-5438-93A89C47DD0B}"/>
                  </a:ext>
                </a:extLst>
              </p:cNvPr>
              <p:cNvSpPr/>
              <p:nvPr/>
            </p:nvSpPr>
            <p:spPr>
              <a:xfrm>
                <a:off x="6706168" y="1075305"/>
                <a:ext cx="2369416" cy="1285042"/>
              </a:xfrm>
              <a:prstGeom prst="rect">
                <a:avLst/>
              </a:prstGeom>
            </p:spPr>
            <p:txBody>
              <a:bodyPr wrap="square" lIns="68598" tIns="34299" rIns="68598" bIns="34299" anchor="t">
                <a:spAutoFit/>
              </a:bodyPr>
              <a:lstStyle/>
              <a:p>
                <a:r>
                  <a:rPr lang="es-ES" sz="1000" b="1" dirty="0">
                    <a:solidFill>
                      <a:schemeClr val="bg2">
                        <a:lumMod val="10000"/>
                      </a:schemeClr>
                    </a:solidFill>
                    <a:latin typeface="Adelle Sans"/>
                  </a:rPr>
                  <a:t>BÁSICA</a:t>
                </a:r>
              </a:p>
              <a:p>
                <a:r>
                  <a:rPr lang="es-ES" sz="1000" b="1" dirty="0">
                    <a:solidFill>
                      <a:schemeClr val="bg2">
                        <a:lumMod val="10000"/>
                      </a:schemeClr>
                    </a:solidFill>
                    <a:latin typeface="Adelle Sans"/>
                  </a:rPr>
                  <a:t>Monitoreo 1:</a:t>
                </a:r>
              </a:p>
              <a:p>
                <a:r>
                  <a:rPr lang="es-ES" sz="1000" dirty="0">
                    <a:solidFill>
                      <a:schemeClr val="bg2">
                        <a:lumMod val="10000"/>
                      </a:schemeClr>
                    </a:solidFill>
                    <a:latin typeface="Adelle Sans"/>
                  </a:rPr>
                  <a:t>Lunes 23 al Viernes 27 de Septiembre</a:t>
                </a:r>
              </a:p>
              <a:p>
                <a:r>
                  <a:rPr lang="es-ES" sz="1000" b="1" dirty="0">
                    <a:solidFill>
                      <a:schemeClr val="bg2">
                        <a:lumMod val="10000"/>
                      </a:schemeClr>
                    </a:solidFill>
                    <a:latin typeface="Adelle Sans"/>
                  </a:rPr>
                  <a:t>Monitoreo 2:</a:t>
                </a:r>
              </a:p>
              <a:p>
                <a:r>
                  <a:rPr lang="es-ES" sz="1000" dirty="0">
                    <a:solidFill>
                      <a:schemeClr val="bg2">
                        <a:lumMod val="10000"/>
                      </a:schemeClr>
                    </a:solidFill>
                    <a:latin typeface="Adelle Sans"/>
                  </a:rPr>
                  <a:t>Lunes 21 al Viernes 25 de Octubre</a:t>
                </a:r>
              </a:p>
              <a:p>
                <a:r>
                  <a:rPr lang="es-ES" sz="1000" b="1" dirty="0">
                    <a:solidFill>
                      <a:schemeClr val="bg2">
                        <a:lumMod val="10000"/>
                      </a:schemeClr>
                    </a:solidFill>
                    <a:latin typeface="Adelle Sans"/>
                  </a:rPr>
                  <a:t>Monitoreo 3:</a:t>
                </a:r>
              </a:p>
              <a:p>
                <a:r>
                  <a:rPr lang="es-ES" sz="1000" dirty="0">
                    <a:solidFill>
                      <a:schemeClr val="bg2">
                        <a:lumMod val="10000"/>
                      </a:schemeClr>
                    </a:solidFill>
                    <a:latin typeface="Adelle Sans"/>
                  </a:rPr>
                  <a:t>Martes 19 al Viernes 22 de Noviembre</a:t>
                </a:r>
              </a:p>
              <a:p>
                <a:r>
                  <a:rPr lang="es-ES" sz="1000" b="1" dirty="0">
                    <a:solidFill>
                      <a:schemeClr val="bg2">
                        <a:lumMod val="10000"/>
                      </a:schemeClr>
                    </a:solidFill>
                    <a:latin typeface="Adelle Sans"/>
                  </a:rPr>
                  <a:t>Monitoreo 4:</a:t>
                </a:r>
              </a:p>
              <a:p>
                <a:r>
                  <a:rPr lang="es-ES" sz="1000" dirty="0">
                    <a:solidFill>
                      <a:schemeClr val="bg2">
                        <a:lumMod val="10000"/>
                      </a:schemeClr>
                    </a:solidFill>
                    <a:latin typeface="Adelle Sans"/>
                  </a:rPr>
                  <a:t>Lunes 16 al Miércoles 18 de Diciembre</a:t>
                </a:r>
              </a:p>
            </p:txBody>
          </p:sp>
        </p:grpSp>
      </p:grpSp>
      <p:sp>
        <p:nvSpPr>
          <p:cNvPr id="816" name="Rectángulo 815" descr="Bloque de énfasis">
            <a:extLst>
              <a:ext uri="{FF2B5EF4-FFF2-40B4-BE49-F238E27FC236}">
                <a16:creationId xmlns:a16="http://schemas.microsoft.com/office/drawing/2014/main" id="{BD621322-CE7D-A389-B7A8-E930D7612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676" y="1016690"/>
            <a:ext cx="1356773" cy="64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s-MX" sz="1013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86CB9D3-DCA3-68DA-5438-93A89C47DD0B}"/>
              </a:ext>
            </a:extLst>
          </p:cNvPr>
          <p:cNvSpPr/>
          <p:nvPr/>
        </p:nvSpPr>
        <p:spPr>
          <a:xfrm>
            <a:off x="6548215" y="2514367"/>
            <a:ext cx="2443398" cy="1454262"/>
          </a:xfrm>
          <a:prstGeom prst="rect">
            <a:avLst/>
          </a:prstGeom>
        </p:spPr>
        <p:txBody>
          <a:bodyPr wrap="square" lIns="68598" tIns="34299" rIns="68598" bIns="34299" anchor="t">
            <a:spAutoFit/>
          </a:bodyPr>
          <a:lstStyle/>
          <a:p>
            <a:r>
              <a:rPr lang="es-ES" sz="1000" b="1" dirty="0">
                <a:solidFill>
                  <a:schemeClr val="bg2">
                    <a:lumMod val="10000"/>
                  </a:schemeClr>
                </a:solidFill>
                <a:latin typeface="Adelle Sans"/>
              </a:rPr>
              <a:t>MEDIA SUPERIOR</a:t>
            </a:r>
          </a:p>
          <a:p>
            <a:r>
              <a:rPr lang="es-ES" sz="1000" b="1" dirty="0">
                <a:solidFill>
                  <a:schemeClr val="bg2">
                    <a:lumMod val="10000"/>
                  </a:schemeClr>
                </a:solidFill>
                <a:latin typeface="Adelle Sans"/>
              </a:rPr>
              <a:t>Monitoreo 1:</a:t>
            </a: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delle Sans"/>
              </a:rPr>
              <a:t>Lunes 23 al Viernes 27 de Septiembre</a:t>
            </a:r>
          </a:p>
          <a:p>
            <a:r>
              <a:rPr lang="es-ES" sz="1000" b="1" dirty="0">
                <a:solidFill>
                  <a:schemeClr val="bg2">
                    <a:lumMod val="10000"/>
                  </a:schemeClr>
                </a:solidFill>
                <a:latin typeface="Adelle Sans"/>
              </a:rPr>
              <a:t>Monitoreo 2:</a:t>
            </a: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delle Sans"/>
              </a:rPr>
              <a:t>Lunes 21 al Viernes 25 de Octubre</a:t>
            </a:r>
          </a:p>
          <a:p>
            <a:r>
              <a:rPr lang="es-ES" sz="1000" b="1" dirty="0">
                <a:solidFill>
                  <a:schemeClr val="bg2">
                    <a:lumMod val="10000"/>
                  </a:schemeClr>
                </a:solidFill>
                <a:latin typeface="Adelle Sans"/>
              </a:rPr>
              <a:t>Monitoreo 3:</a:t>
            </a: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delle Sans"/>
              </a:rPr>
              <a:t>Lunes 2 al Viernes 6 de Diciembre</a:t>
            </a:r>
          </a:p>
          <a:p>
            <a:r>
              <a:rPr lang="es-ES" sz="1000" b="1" dirty="0">
                <a:solidFill>
                  <a:schemeClr val="bg2">
                    <a:lumMod val="10000"/>
                  </a:schemeClr>
                </a:solidFill>
                <a:latin typeface="Adelle Sans"/>
              </a:rPr>
              <a:t>Monitoreo 4:</a:t>
            </a: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delle Sans"/>
              </a:rPr>
              <a:t>Martes 4 al Viernes 7 de Febrero</a:t>
            </a:r>
          </a:p>
        </p:txBody>
      </p:sp>
    </p:spTree>
    <p:extLst>
      <p:ext uri="{BB962C8B-B14F-4D97-AF65-F5344CB8AC3E}">
        <p14:creationId xmlns:p14="http://schemas.microsoft.com/office/powerpoint/2010/main" val="2802214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1A79C-4939-44CD-C0A5-5B910BE57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5A0BEAA4-CEB7-081F-F60C-ABE16E0076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73BE8A9-5EC3-48C2-A8CC-12AABBA70372}" type="slidenum">
              <a:rPr lang="es-MX" smtClean="0"/>
              <a:t>44</a:t>
            </a:fld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8B5CEF-C079-9A1E-E373-7B8FF205CDC5}"/>
              </a:ext>
            </a:extLst>
          </p:cNvPr>
          <p:cNvSpPr txBox="1"/>
          <p:nvPr/>
        </p:nvSpPr>
        <p:spPr>
          <a:xfrm>
            <a:off x="206740" y="284076"/>
            <a:ext cx="8438376" cy="7340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98" tIns="34299" rIns="68598" bIns="342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685983" fontAlgn="base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es-MX" sz="2400" b="1" spc="-113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Sistema de Acompañamiento para Trayectorias Educativas Continuas, Completas y de Excelencia (</a:t>
            </a:r>
            <a:r>
              <a:rPr lang="es-MX" sz="2400" b="1" spc="-113" err="1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SiATECCE</a:t>
            </a:r>
            <a:r>
              <a:rPr lang="es-MX" sz="2400" b="1" spc="-113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).</a:t>
            </a:r>
            <a:endParaRPr lang="en-US" sz="2400" b="1" spc="-113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+mj-ea"/>
              <a:cs typeface="+mj-cs"/>
            </a:endParaRPr>
          </a:p>
        </p:txBody>
      </p:sp>
      <p:sp>
        <p:nvSpPr>
          <p:cNvPr id="816" name="Rectángulo 815" descr="Bloque de énfasis">
            <a:extLst>
              <a:ext uri="{FF2B5EF4-FFF2-40B4-BE49-F238E27FC236}">
                <a16:creationId xmlns:a16="http://schemas.microsoft.com/office/drawing/2014/main" id="{67464702-D72C-CBAC-8953-38805369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676" y="1016690"/>
            <a:ext cx="1356773" cy="64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s-MX" sz="1013"/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9147DBEF-8578-EC2A-4803-09B7FA645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7" y="1374190"/>
            <a:ext cx="8113058" cy="442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38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 defTabSz="685983" fontAlgn="base">
              <a:tabLst>
                <a:tab pos="0" algn="l"/>
              </a:tabLst>
            </a:pPr>
            <a:r>
              <a:rPr lang="es-MX" sz="3200" spc="-113" dirty="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</a:rPr>
              <a:t>Educación Sostenible: En acción para la protección de la Madre Tierra</a:t>
            </a:r>
            <a:endParaRPr lang="en-US" sz="3200" spc="-113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DBEPA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0" y="6440488"/>
            <a:ext cx="4248150" cy="293687"/>
          </a:xfrm>
        </p:spPr>
        <p:txBody>
          <a:bodyPr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pPr rtl="0"/>
            <a:fld id="{19B51A1E-902D-48AF-9020-955120F399B6}" type="slidenum">
              <a:rPr lang="es-MX" noProof="0" smtClean="0"/>
              <a:pPr rtl="0"/>
              <a:t>45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81361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37C230-1C6B-0250-5E12-AC94078756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5811"/>
            <a:r>
              <a:rPr lang="es-MX" kern="0">
                <a:solidFill>
                  <a:srgbClr val="636569">
                    <a:lumMod val="75000"/>
                    <a:lumOff val="25000"/>
                  </a:srgbClr>
                </a:solidFill>
                <a:latin typeface="Arial"/>
                <a:cs typeface="Arial"/>
                <a:sym typeface="Arial"/>
              </a:rPr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FC53A3-04A2-F7C2-5123-53A1A6A0545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defTabSz="685811"/>
            <a:fld id="{19B51A1E-902D-48AF-9020-955120F399B6}" type="slidenum">
              <a:rPr lang="es-MX" kern="0" smtClean="0">
                <a:solidFill>
                  <a:srgbClr val="FFFFFF"/>
                </a:solidFill>
                <a:cs typeface="Arial"/>
                <a:sym typeface="Arial"/>
              </a:rPr>
              <a:pPr defTabSz="685811"/>
              <a:t>46</a:t>
            </a:fld>
            <a:endParaRPr lang="es-MX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" name="Rectángulo 5" descr="Bloque de énfasis">
            <a:extLst>
              <a:ext uri="{FF2B5EF4-FFF2-40B4-BE49-F238E27FC236}">
                <a16:creationId xmlns:a16="http://schemas.microsoft.com/office/drawing/2014/main" id="{BFECFE14-07C5-473F-07BB-9A21352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182" y="620323"/>
            <a:ext cx="1356419" cy="64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013"/>
          </a:p>
        </p:txBody>
      </p:sp>
      <p:sp>
        <p:nvSpPr>
          <p:cNvPr id="7" name="Rectángulo 6"/>
          <p:cNvSpPr/>
          <p:nvPr/>
        </p:nvSpPr>
        <p:spPr>
          <a:xfrm>
            <a:off x="205004" y="899412"/>
            <a:ext cx="2707919" cy="195438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chemeClr val="bg2">
                    <a:lumMod val="10000"/>
                  </a:schemeClr>
                </a:solidFill>
                <a:latin typeface="Adelle Sans" panose="02000503000000020004"/>
                <a:cs typeface="Arial" panose="020B0604020202020204" pitchFamily="34" charset="0"/>
              </a:rPr>
              <a:t>Objetivo:</a:t>
            </a:r>
          </a:p>
          <a:p>
            <a:pPr algn="just"/>
            <a:endParaRPr lang="es-MX" sz="1100" dirty="0">
              <a:solidFill>
                <a:schemeClr val="bg2">
                  <a:lumMod val="10000"/>
                </a:schemeClr>
              </a:solidFill>
              <a:latin typeface="Adelle Sans" panose="02000503000000020004"/>
              <a:cs typeface="Arial" panose="020B0604020202020204" pitchFamily="34" charset="0"/>
            </a:endParaRPr>
          </a:p>
          <a:p>
            <a:pPr marL="214316" indent="-214316" algn="just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Adelle Sans" panose="02000503000000020004"/>
                <a:cs typeface="Arial" panose="020B0604020202020204" pitchFamily="34" charset="0"/>
              </a:rPr>
              <a:t>Fortalecer la educación sostenible </a:t>
            </a:r>
            <a:r>
              <a:rPr lang="es-MX" sz="1100" dirty="0">
                <a:solidFill>
                  <a:schemeClr val="bg2">
                    <a:lumMod val="10000"/>
                  </a:schemeClr>
                </a:solidFill>
                <a:latin typeface="Adelle Sans" panose="02000503000000020004"/>
                <a:cs typeface="Arial" panose="020B0604020202020204" pitchFamily="34" charset="0"/>
              </a:rPr>
              <a:t>en las escuelas de educación obligatoria a través de un plan de acción que promueva la construcción de nuevos modos de vida más armónicos con la naturaleza, incluyendo el  hogar, la escuela y la comunidad.</a:t>
            </a:r>
          </a:p>
          <a:p>
            <a:pPr marL="214316" indent="-214316" algn="just">
              <a:buFont typeface="Arial" panose="020B0604020202020204" pitchFamily="34" charset="0"/>
              <a:buChar char="•"/>
            </a:pPr>
            <a:endParaRPr lang="es-MX" sz="1100" dirty="0">
              <a:solidFill>
                <a:schemeClr val="bg2">
                  <a:lumMod val="10000"/>
                </a:schemeClr>
              </a:solidFill>
              <a:latin typeface="Adelle Sans" panose="02000503000000020004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13A61FA-5619-934C-F543-9B681A13F967}"/>
              </a:ext>
            </a:extLst>
          </p:cNvPr>
          <p:cNvSpPr/>
          <p:nvPr/>
        </p:nvSpPr>
        <p:spPr>
          <a:xfrm>
            <a:off x="144678" y="189667"/>
            <a:ext cx="885464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983" fontAlgn="base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es-MX" sz="2400" b="1" spc="-113" dirty="0">
                <a:solidFill>
                  <a:schemeClr val="bg2">
                    <a:lumMod val="10000"/>
                  </a:schemeClr>
                </a:solidFill>
                <a:latin typeface="Adelle Sans" panose="02000503000000020004" pitchFamily="50" charset="0"/>
                <a:ea typeface="+mj-ea"/>
                <a:cs typeface="+mj-cs"/>
              </a:rPr>
              <a:t>Educación Sostenible: En acción para la protección de la Madre Tierra</a:t>
            </a:r>
            <a:endParaRPr lang="en-US" sz="2400" b="1" spc="-113" dirty="0">
              <a:solidFill>
                <a:schemeClr val="bg2">
                  <a:lumMod val="10000"/>
                </a:schemeClr>
              </a:solidFill>
              <a:latin typeface="Adelle Sans" panose="02000503000000020004" pitchFamily="50" charset="0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CF5465-14E7-802E-AAC1-B684475D1904}"/>
              </a:ext>
            </a:extLst>
          </p:cNvPr>
          <p:cNvSpPr txBox="1"/>
          <p:nvPr/>
        </p:nvSpPr>
        <p:spPr>
          <a:xfrm>
            <a:off x="203805" y="2923293"/>
            <a:ext cx="2610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535" algn="ctr" defTabSz="685983">
              <a:buClrTx/>
              <a:defRPr/>
            </a:pPr>
            <a:r>
              <a:rPr lang="es-MX" sz="1600" b="1" dirty="0">
                <a:solidFill>
                  <a:srgbClr val="0D0808"/>
                </a:solidFill>
                <a:latin typeface="Adelle Sans" panose="02000503000000020004" pitchFamily="50" charset="0"/>
              </a:rPr>
              <a:t>Convenio de colaboración SEP-SEEP-SEMARNAT</a:t>
            </a:r>
          </a:p>
        </p:txBody>
      </p:sp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E5EBD454-1E6B-5761-527A-AB7C09977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3" r="6070" b="10448"/>
          <a:stretch/>
        </p:blipFill>
        <p:spPr>
          <a:xfrm>
            <a:off x="167710" y="3740721"/>
            <a:ext cx="2707919" cy="1259904"/>
          </a:xfrm>
          <a:prstGeom prst="rect">
            <a:avLst/>
          </a:prstGeom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71999"/>
              </p:ext>
            </p:extLst>
          </p:nvPr>
        </p:nvGraphicFramePr>
        <p:xfrm>
          <a:off x="3837221" y="652617"/>
          <a:ext cx="4410387" cy="482991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18796">
                  <a:extLst>
                    <a:ext uri="{9D8B030D-6E8A-4147-A177-3AD203B41FA5}">
                      <a16:colId xmlns:a16="http://schemas.microsoft.com/office/drawing/2014/main" val="603436856"/>
                    </a:ext>
                  </a:extLst>
                </a:gridCol>
                <a:gridCol w="2991591">
                  <a:extLst>
                    <a:ext uri="{9D8B030D-6E8A-4147-A177-3AD203B41FA5}">
                      <a16:colId xmlns:a16="http://schemas.microsoft.com/office/drawing/2014/main" val="1945780090"/>
                    </a:ext>
                  </a:extLst>
                </a:gridCol>
              </a:tblGrid>
              <a:tr h="192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Fecha </a:t>
                      </a:r>
                      <a:endParaRPr lang="es-MX" sz="12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Conmemoración </a:t>
                      </a:r>
                      <a:endParaRPr lang="es-MX" sz="12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35301"/>
                  </a:ext>
                </a:extLst>
              </a:tr>
              <a:tr h="328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16  de Septiembre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Internacional de la Preservación de la Capa de Ozono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999532"/>
                  </a:ext>
                </a:extLst>
              </a:tr>
              <a:tr h="193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29 de Septiembre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Nacional del Maíz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076620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04 de Octubre </a:t>
                      </a:r>
                      <a:endParaRPr lang="es-MX" sz="10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 los Animales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61046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18 de Octubre </a:t>
                      </a:r>
                      <a:endParaRPr lang="es-MX" sz="10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de la Protección de la Naturaleza 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30990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24 de Octubre</a:t>
                      </a:r>
                      <a:endParaRPr lang="es-MX" sz="10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Internacional Contra el Cambio Climático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0794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27 de Noviembre </a:t>
                      </a:r>
                      <a:endParaRPr lang="es-MX" sz="10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Nacional de la Conservación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43535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03 de Diciembre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del Suelo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9369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11  de Diciembre </a:t>
                      </a:r>
                      <a:endParaRPr lang="es-MX" sz="10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Internacional de las Montañas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76533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26 de Enero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 la Educación Ambiental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548822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02 de Febrero </a:t>
                      </a:r>
                      <a:endParaRPr lang="es-MX" sz="10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 los Humedales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589682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03 de Marzo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 la Vida Silvestre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142756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22 de Marzo </a:t>
                      </a:r>
                      <a:endParaRPr lang="es-MX" sz="10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del Agua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10601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22 de Abril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rgbClr val="032712"/>
                          </a:solidFill>
                          <a:effectLst/>
                        </a:rPr>
                        <a:t>Día Internacional de la Madre Tierra </a:t>
                      </a:r>
                      <a:endParaRPr lang="es-MX" sz="1000" b="1" dirty="0">
                        <a:solidFill>
                          <a:srgbClr val="032712"/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11283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03 de Mayo </a:t>
                      </a:r>
                      <a:endParaRPr lang="es-MX" sz="10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Nacional del Agua y la Vida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53220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17 de Mayo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Internacional del Reciclaje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386535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 de Mayo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 las Abejas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25371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22 de mayo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 la Biodiversidad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3464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03 de junio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 la Bicicleta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40409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05 de Junio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rgbClr val="032712"/>
                          </a:solidFill>
                          <a:effectLst/>
                        </a:rPr>
                        <a:t>Día Mundial de Medio Ambiente </a:t>
                      </a:r>
                      <a:endParaRPr lang="es-MX" sz="1000" b="1" dirty="0">
                        <a:solidFill>
                          <a:srgbClr val="032712"/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443673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08 de junio </a:t>
                      </a:r>
                      <a:endParaRPr lang="es-MX" sz="10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 los Océanos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27044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21 de junio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Internacional de la Celebración del Solsticio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709794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28 de junio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del Árbol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160730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03 de Julio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Internacional Libre de Bolsas de Plástico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52221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07 de Julio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Internacional de la Conservación de los Suelos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904052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26 de Julio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Mundial de Defensa de los Manglares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49388"/>
                  </a:ext>
                </a:extLst>
              </a:tr>
              <a:tr h="16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09 de Agosto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Internacional de los Pueblos Indígenas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019958"/>
                  </a:ext>
                </a:extLst>
              </a:tr>
              <a:tr h="198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29 de Agosto </a:t>
                      </a:r>
                      <a:endParaRPr lang="es-MX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s-MX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Día Internacional Contra los Ensayos Nucleares </a:t>
                      </a:r>
                      <a:endParaRPr lang="es-MX" sz="1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delle Sans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>
                    <a:solidFill>
                      <a:srgbClr val="E8D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07019"/>
                  </a:ext>
                </a:extLst>
              </a:tr>
            </a:tbl>
          </a:graphicData>
        </a:graphic>
      </p:graphicFrame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AB875932-18E1-EE2A-4861-9913F641D77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39182" y="4862475"/>
            <a:ext cx="3224964" cy="955578"/>
          </a:xfr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just"/>
            <a:r>
              <a:rPr lang="es-MX" sz="1100" dirty="0">
                <a:solidFill>
                  <a:schemeClr val="tx2">
                    <a:lumMod val="10000"/>
                  </a:schemeClr>
                </a:solidFill>
                <a:latin typeface="Adelle Sans" panose="02000503000000020004" pitchFamily="50" charset="0"/>
              </a:rPr>
              <a:t>Conmemorar las fechas y festividades ambientales de manera creativa, critica y reflexiva para generar una mayor conciencia del cuidado ambiental </a:t>
            </a:r>
            <a:r>
              <a:rPr lang="es-MX" sz="1100" dirty="0">
                <a:latin typeface="Adelle Sans" panose="02000503000000020004" pitchFamily="50" charset="0"/>
              </a:rPr>
              <a:t> </a:t>
            </a:r>
            <a:r>
              <a:rPr lang="es-MX" sz="1100" dirty="0">
                <a:solidFill>
                  <a:schemeClr val="tx2">
                    <a:lumMod val="10000"/>
                  </a:schemeClr>
                </a:solidFill>
                <a:latin typeface="Adelle Sans" panose="02000503000000020004" pitchFamily="50" charset="0"/>
              </a:rPr>
              <a:t>de acuerdo a las características, necesidades, intereses y plan de acción de las escuelas.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4000" y="5832513"/>
            <a:ext cx="867532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Adelle Sans" panose="02000503000000020004" pitchFamily="50" charset="0"/>
              </a:rPr>
              <a:t>https://seppuegob-my.sharepoint.com/:f:/g/personal/d_academica_seppue_gob_mx/EmpKUnKzCg1FhHqDZNk3G7EBy6sR7MFxJ4-QczRYbnY64g?e=wAaj1f</a:t>
            </a:r>
          </a:p>
        </p:txBody>
      </p:sp>
    </p:spTree>
    <p:extLst>
      <p:ext uri="{BB962C8B-B14F-4D97-AF65-F5344CB8AC3E}">
        <p14:creationId xmlns:p14="http://schemas.microsoft.com/office/powerpoint/2010/main" val="4034445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400300" y="2799745"/>
            <a:ext cx="6743700" cy="1261295"/>
          </a:xfrm>
        </p:spPr>
        <p:txBody>
          <a:bodyPr/>
          <a:lstStyle/>
          <a:p>
            <a:r>
              <a:rPr lang="es-ES" sz="2800" dirty="0"/>
              <a:t>PREVENCIÓN DEL MALTRATO ESCOLAR, LA VIOLENCIA ESCOLAR Y DE GÉNERO</a:t>
            </a:r>
            <a:endParaRPr lang="en-US" sz="28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ÁREA JURÍDICA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fld id="{DD0CB820-9F45-407D-9109-72B911C78395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298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s-ES" sz="2000" dirty="0">
                <a:solidFill>
                  <a:schemeClr val="tx1">
                    <a:lumMod val="75000"/>
                  </a:schemeClr>
                </a:solidFill>
              </a:rPr>
              <a:t>¿Por qué denunciar cualquier caso?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9600" y="2057400"/>
            <a:ext cx="7965226" cy="2946300"/>
          </a:xfrm>
        </p:spPr>
        <p:txBody>
          <a:bodyPr/>
          <a:lstStyle/>
          <a:p>
            <a:pPr marL="76198" indent="0">
              <a:buNone/>
            </a:pPr>
            <a:r>
              <a:rPr lang="es-ES" b="1" dirty="0">
                <a:solidFill>
                  <a:schemeClr val="tx2">
                    <a:lumMod val="25000"/>
                  </a:schemeClr>
                </a:solidFill>
                <a:latin typeface="Encode Sans Condensed Thin" panose="020B0604020202020204" charset="0"/>
              </a:rPr>
              <a:t>Es obligación del personal de la Secretaría de Educación reportarlo ante las instancias escolares correspondientes, con fundamento en:</a:t>
            </a:r>
          </a:p>
          <a:p>
            <a:pPr marL="76198" indent="0">
              <a:buNone/>
            </a:pPr>
            <a:endParaRPr lang="es-ES" dirty="0">
              <a:latin typeface="Encode Sans Condensed Thin" panose="020B0604020202020204" charset="0"/>
            </a:endParaRPr>
          </a:p>
          <a:p>
            <a:pPr marL="419098" indent="-342900">
              <a:buFont typeface="+mj-lt"/>
              <a:buAutoNum type="arabicPeriod"/>
            </a:pPr>
            <a:r>
              <a:rPr lang="es-ES" sz="1400" i="1" dirty="0">
                <a:solidFill>
                  <a:schemeClr val="tx2">
                    <a:lumMod val="25000"/>
                  </a:schemeClr>
                </a:solidFill>
                <a:latin typeface="Encode Sans Condensed Thin" panose="020B0604020202020204" charset="0"/>
              </a:rPr>
              <a:t>Reglamento de las Condiciones Generales de Trabajo del Personal de la Secretaria de Educación Pública, Artículo 25, fracción 16.</a:t>
            </a:r>
          </a:p>
          <a:p>
            <a:pPr marL="419098" indent="-342900">
              <a:buFont typeface="+mj-lt"/>
              <a:buAutoNum type="arabicPeriod"/>
            </a:pPr>
            <a:endParaRPr lang="es-ES" sz="1400" i="1" dirty="0">
              <a:solidFill>
                <a:schemeClr val="tx2">
                  <a:lumMod val="25000"/>
                </a:schemeClr>
              </a:solidFill>
              <a:latin typeface="Encode Sans Condensed Thin" panose="020B0604020202020204" charset="0"/>
            </a:endParaRPr>
          </a:p>
          <a:p>
            <a:pPr marL="419098" indent="-342900">
              <a:buFont typeface="+mj-lt"/>
              <a:buAutoNum type="arabicPeriod"/>
            </a:pPr>
            <a:r>
              <a:rPr lang="es-ES" sz="1400" i="1" dirty="0">
                <a:solidFill>
                  <a:schemeClr val="tx2">
                    <a:lumMod val="25000"/>
                  </a:schemeClr>
                </a:solidFill>
                <a:latin typeface="Encode Sans Condensed Thin" panose="020B0604020202020204" charset="0"/>
              </a:rPr>
              <a:t>Ley de Seguridad Integral Escolar para el Estado Libre y Soberano de Puebla, Artículo 42.</a:t>
            </a:r>
          </a:p>
          <a:p>
            <a:pPr marL="419098" indent="-342900">
              <a:buFont typeface="+mj-lt"/>
              <a:buAutoNum type="arabicPeriod"/>
            </a:pPr>
            <a:endParaRPr lang="es-ES" sz="1400" i="1" dirty="0">
              <a:solidFill>
                <a:schemeClr val="tx2">
                  <a:lumMod val="25000"/>
                </a:schemeClr>
              </a:solidFill>
              <a:latin typeface="Encode Sans Condensed Thin" panose="020B0604020202020204" charset="0"/>
            </a:endParaRPr>
          </a:p>
          <a:p>
            <a:pPr marL="419098" indent="-342900">
              <a:buFont typeface="+mj-lt"/>
              <a:buAutoNum type="arabicPeriod"/>
            </a:pPr>
            <a:r>
              <a:rPr lang="es-ES" sz="1400" i="1" dirty="0">
                <a:solidFill>
                  <a:schemeClr val="tx2">
                    <a:lumMod val="25000"/>
                  </a:schemeClr>
                </a:solidFill>
                <a:latin typeface="Encode Sans Condensed Thin" panose="020B0604020202020204" charset="0"/>
              </a:rPr>
              <a:t>Manual de </a:t>
            </a:r>
            <a:r>
              <a:rPr lang="es-ES" sz="1200" i="1" dirty="0">
                <a:solidFill>
                  <a:schemeClr val="tx2">
                    <a:lumMod val="25000"/>
                  </a:schemeClr>
                </a:solidFill>
                <a:latin typeface="Encode Sans Condensed Thin" panose="020B0604020202020204" charset="0"/>
              </a:rPr>
              <a:t>Convivencia</a:t>
            </a:r>
            <a:r>
              <a:rPr lang="es-ES" sz="1400" i="1" dirty="0">
                <a:solidFill>
                  <a:schemeClr val="tx2">
                    <a:lumMod val="25000"/>
                  </a:schemeClr>
                </a:solidFill>
                <a:latin typeface="Encode Sans Condensed Thin" panose="020B0604020202020204" charset="0"/>
              </a:rPr>
              <a:t> Escolar, Tabla 2, Inciso f)</a:t>
            </a:r>
            <a:endParaRPr lang="en-US" sz="1400" i="1" dirty="0">
              <a:solidFill>
                <a:schemeClr val="tx2">
                  <a:lumMod val="25000"/>
                </a:schemeClr>
              </a:solidFill>
              <a:latin typeface="Encode Sans Condensed Thin" panose="020B060402020202020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8046600" y="5446697"/>
            <a:ext cx="1097400" cy="5496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16083" y="64100"/>
            <a:ext cx="83792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DIRECCIÓN DE BACHILLERATOS ESTATALES Y PREPARATORIA ABIERTA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49601" y="5469835"/>
            <a:ext cx="3788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dirty="0"/>
              <a:t>Autorizó: Alan Joaquín Quiroz Mejía</a:t>
            </a:r>
          </a:p>
          <a:p>
            <a:r>
              <a:rPr lang="es-ES" sz="750" dirty="0"/>
              <a:t>Revisó: Beatriz del Rosario Triana González</a:t>
            </a:r>
          </a:p>
          <a:p>
            <a:r>
              <a:rPr lang="es-ES" sz="750" dirty="0"/>
              <a:t>Elaboró: Sandra Osorio Torres</a:t>
            </a:r>
          </a:p>
          <a:p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69589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001" y="882199"/>
            <a:ext cx="7410714" cy="78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013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26" y="489388"/>
            <a:ext cx="8945174" cy="324000"/>
          </a:xfrm>
        </p:spPr>
        <p:txBody>
          <a:bodyPr rtlCol="0">
            <a:noAutofit/>
          </a:bodyPr>
          <a:lstStyle/>
          <a:p>
            <a:r>
              <a:rPr lang="es-MX" sz="2000" b="0" i="1" dirty="0">
                <a:solidFill>
                  <a:schemeClr val="tx1"/>
                </a:solidFill>
                <a:latin typeface="Adelle Sans"/>
              </a:rPr>
              <a:t>PROCESO  GENERAL DE ATENCIÓN EN CASO DE VIOLENCIA EN CENTROS EDUCATIVOS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smtClean="0"/>
              <a:pPr rtl="0"/>
              <a:t>49</a:t>
            </a:fld>
            <a:endParaRPr lang="es-MX" dirty="0"/>
          </a:p>
        </p:txBody>
      </p:sp>
      <p:grpSp>
        <p:nvGrpSpPr>
          <p:cNvPr id="9" name="Google Shape;1035;p47"/>
          <p:cNvGrpSpPr/>
          <p:nvPr/>
        </p:nvGrpSpPr>
        <p:grpSpPr>
          <a:xfrm flipH="1">
            <a:off x="4358697" y="3726818"/>
            <a:ext cx="2568841" cy="1320772"/>
            <a:chOff x="4472075" y="2905100"/>
            <a:chExt cx="226125" cy="1541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5" name="Google Shape;1036;p47"/>
            <p:cNvSpPr/>
            <p:nvPr/>
          </p:nvSpPr>
          <p:spPr>
            <a:xfrm>
              <a:off x="4472075" y="2905100"/>
              <a:ext cx="226125" cy="154175"/>
            </a:xfrm>
            <a:custGeom>
              <a:avLst/>
              <a:gdLst/>
              <a:ahLst/>
              <a:cxnLst/>
              <a:rect l="l" t="t" r="r" b="b"/>
              <a:pathLst>
                <a:path w="9045" h="6167" extrusionOk="0">
                  <a:moveTo>
                    <a:pt x="7076" y="0"/>
                  </a:moveTo>
                  <a:lnTo>
                    <a:pt x="7076" y="1298"/>
                  </a:lnTo>
                  <a:lnTo>
                    <a:pt x="0" y="1298"/>
                  </a:lnTo>
                  <a:lnTo>
                    <a:pt x="0" y="4861"/>
                  </a:lnTo>
                  <a:lnTo>
                    <a:pt x="7076" y="4861"/>
                  </a:lnTo>
                  <a:lnTo>
                    <a:pt x="7076" y="6167"/>
                  </a:lnTo>
                  <a:lnTo>
                    <a:pt x="9045" y="3080"/>
                  </a:lnTo>
                  <a:lnTo>
                    <a:pt x="7076" y="0"/>
                  </a:lnTo>
                  <a:close/>
                </a:path>
              </a:pathLst>
            </a:custGeom>
            <a:solidFill>
              <a:srgbClr val="D6002E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contourClr>
                <a:srgbClr val="FFFFFF"/>
              </a:contourClr>
            </a:sp3d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endParaRPr sz="788"/>
            </a:p>
          </p:txBody>
        </p:sp>
        <p:sp>
          <p:nvSpPr>
            <p:cNvPr id="26" name="Google Shape;1037;p47"/>
            <p:cNvSpPr/>
            <p:nvPr/>
          </p:nvSpPr>
          <p:spPr>
            <a:xfrm>
              <a:off x="4477144" y="2937638"/>
              <a:ext cx="69625" cy="89100"/>
            </a:xfrm>
            <a:custGeom>
              <a:avLst/>
              <a:gdLst/>
              <a:ahLst/>
              <a:cxnLst/>
              <a:rect l="l" t="t" r="r" b="b"/>
              <a:pathLst>
                <a:path w="2785" h="3564" extrusionOk="0">
                  <a:moveTo>
                    <a:pt x="1" y="0"/>
                  </a:moveTo>
                  <a:lnTo>
                    <a:pt x="1" y="3563"/>
                  </a:lnTo>
                  <a:lnTo>
                    <a:pt x="1176" y="3563"/>
                  </a:lnTo>
                  <a:lnTo>
                    <a:pt x="2785" y="1782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BF022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contourClr>
                <a:srgbClr val="FFFFFF"/>
              </a:contourClr>
            </a:sp3d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endParaRPr sz="788"/>
            </a:p>
          </p:txBody>
        </p:sp>
      </p:grpSp>
      <p:grpSp>
        <p:nvGrpSpPr>
          <p:cNvPr id="10" name="Google Shape;1038;p47"/>
          <p:cNvGrpSpPr/>
          <p:nvPr/>
        </p:nvGrpSpPr>
        <p:grpSpPr>
          <a:xfrm>
            <a:off x="837097" y="1155696"/>
            <a:ext cx="8233751" cy="3843238"/>
            <a:chOff x="4407819" y="2905100"/>
            <a:chExt cx="636756" cy="44862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11" name="Google Shape;1039;p47"/>
            <p:cNvGrpSpPr/>
            <p:nvPr/>
          </p:nvGrpSpPr>
          <p:grpSpPr>
            <a:xfrm>
              <a:off x="4825475" y="3136075"/>
              <a:ext cx="187000" cy="217650"/>
              <a:chOff x="4825475" y="3136075"/>
              <a:chExt cx="187000" cy="217650"/>
            </a:xfrm>
          </p:grpSpPr>
          <p:sp>
            <p:nvSpPr>
              <p:cNvPr id="23" name="Google Shape;1040;p47"/>
              <p:cNvSpPr/>
              <p:nvPr/>
            </p:nvSpPr>
            <p:spPr>
              <a:xfrm>
                <a:off x="4825475" y="3136075"/>
                <a:ext cx="18700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8706" extrusionOk="0">
                    <a:moveTo>
                      <a:pt x="3917" y="0"/>
                    </a:moveTo>
                    <a:cubicBezTo>
                      <a:pt x="3917" y="1630"/>
                      <a:pt x="3008" y="3123"/>
                      <a:pt x="1566" y="3880"/>
                    </a:cubicBezTo>
                    <a:lnTo>
                      <a:pt x="1321" y="2662"/>
                    </a:lnTo>
                    <a:lnTo>
                      <a:pt x="1" y="6073"/>
                    </a:lnTo>
                    <a:lnTo>
                      <a:pt x="2532" y="8706"/>
                    </a:lnTo>
                    <a:lnTo>
                      <a:pt x="2532" y="8706"/>
                    </a:lnTo>
                    <a:lnTo>
                      <a:pt x="2287" y="7451"/>
                    </a:lnTo>
                    <a:cubicBezTo>
                      <a:pt x="5403" y="6304"/>
                      <a:pt x="7473" y="3325"/>
                      <a:pt x="7480" y="0"/>
                    </a:cubicBezTo>
                    <a:close/>
                  </a:path>
                </a:pathLst>
              </a:custGeom>
              <a:solidFill>
                <a:srgbClr val="F4004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contourClr>
                  <a:srgbClr val="FFFFFF"/>
                </a:contourClr>
              </a:sp3d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endParaRPr sz="788"/>
              </a:p>
            </p:txBody>
          </p:sp>
          <p:sp>
            <p:nvSpPr>
              <p:cNvPr id="24" name="Google Shape;1041;p47"/>
              <p:cNvSpPr/>
              <p:nvPr/>
            </p:nvSpPr>
            <p:spPr>
              <a:xfrm>
                <a:off x="4920150" y="3136075"/>
                <a:ext cx="9232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2777" extrusionOk="0">
                    <a:moveTo>
                      <a:pt x="130" y="0"/>
                    </a:moveTo>
                    <a:cubicBezTo>
                      <a:pt x="130" y="361"/>
                      <a:pt x="87" y="721"/>
                      <a:pt x="0" y="1068"/>
                    </a:cubicBezTo>
                    <a:lnTo>
                      <a:pt x="1897" y="2777"/>
                    </a:lnTo>
                    <a:lnTo>
                      <a:pt x="3592" y="1248"/>
                    </a:lnTo>
                    <a:cubicBezTo>
                      <a:pt x="3657" y="837"/>
                      <a:pt x="3693" y="419"/>
                      <a:pt x="3693" y="0"/>
                    </a:cubicBezTo>
                    <a:close/>
                  </a:path>
                </a:pathLst>
              </a:custGeom>
              <a:solidFill>
                <a:srgbClr val="D6002E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contourClr>
                  <a:srgbClr val="FFFFFF"/>
                </a:contourClr>
              </a:sp3d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endParaRPr sz="788"/>
              </a:p>
            </p:txBody>
          </p:sp>
        </p:grpSp>
        <p:grpSp>
          <p:nvGrpSpPr>
            <p:cNvPr id="12" name="Google Shape;1042;p47"/>
            <p:cNvGrpSpPr/>
            <p:nvPr/>
          </p:nvGrpSpPr>
          <p:grpSpPr>
            <a:xfrm>
              <a:off x="4882275" y="2949625"/>
              <a:ext cx="162300" cy="235875"/>
              <a:chOff x="4882275" y="2949625"/>
              <a:chExt cx="162300" cy="235875"/>
            </a:xfrm>
          </p:grpSpPr>
          <p:sp>
            <p:nvSpPr>
              <p:cNvPr id="21" name="Google Shape;1043;p47"/>
              <p:cNvSpPr/>
              <p:nvPr/>
            </p:nvSpPr>
            <p:spPr>
              <a:xfrm>
                <a:off x="4882275" y="2949625"/>
                <a:ext cx="162300" cy="235875"/>
              </a:xfrm>
              <a:custGeom>
                <a:avLst/>
                <a:gdLst/>
                <a:ahLst/>
                <a:cxnLst/>
                <a:rect l="l" t="t" r="r" b="b"/>
                <a:pathLst>
                  <a:path w="6492" h="9435" extrusionOk="0">
                    <a:moveTo>
                      <a:pt x="1" y="1"/>
                    </a:moveTo>
                    <a:lnTo>
                      <a:pt x="1" y="4040"/>
                    </a:lnTo>
                    <a:cubicBezTo>
                      <a:pt x="1039" y="4869"/>
                      <a:pt x="1652" y="6131"/>
                      <a:pt x="1645" y="7465"/>
                    </a:cubicBezTo>
                    <a:lnTo>
                      <a:pt x="325" y="7465"/>
                    </a:lnTo>
                    <a:lnTo>
                      <a:pt x="3412" y="9434"/>
                    </a:lnTo>
                    <a:lnTo>
                      <a:pt x="6492" y="7465"/>
                    </a:lnTo>
                    <a:lnTo>
                      <a:pt x="5208" y="7458"/>
                    </a:lnTo>
                    <a:cubicBezTo>
                      <a:pt x="5201" y="4126"/>
                      <a:pt x="3124" y="1155"/>
                      <a:pt x="1" y="1"/>
                    </a:cubicBezTo>
                    <a:close/>
                  </a:path>
                </a:pathLst>
              </a:custGeom>
              <a:solidFill>
                <a:srgbClr val="3556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contourClr>
                  <a:srgbClr val="FFFFFF"/>
                </a:contourClr>
              </a:sp3d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endParaRPr sz="788"/>
              </a:p>
            </p:txBody>
          </p:sp>
          <p:sp>
            <p:nvSpPr>
              <p:cNvPr id="22" name="Google Shape;1044;p47"/>
              <p:cNvSpPr/>
              <p:nvPr/>
            </p:nvSpPr>
            <p:spPr>
              <a:xfrm>
                <a:off x="4882275" y="2963875"/>
                <a:ext cx="5952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780" extrusionOk="0">
                    <a:moveTo>
                      <a:pt x="1212" y="0"/>
                    </a:moveTo>
                    <a:lnTo>
                      <a:pt x="1" y="1825"/>
                    </a:lnTo>
                    <a:lnTo>
                      <a:pt x="1" y="3470"/>
                    </a:lnTo>
                    <a:cubicBezTo>
                      <a:pt x="123" y="3563"/>
                      <a:pt x="239" y="3671"/>
                      <a:pt x="347" y="3780"/>
                    </a:cubicBezTo>
                    <a:lnTo>
                      <a:pt x="2381" y="3253"/>
                    </a:lnTo>
                    <a:lnTo>
                      <a:pt x="1977" y="498"/>
                    </a:lnTo>
                    <a:cubicBezTo>
                      <a:pt x="1732" y="318"/>
                      <a:pt x="1479" y="152"/>
                      <a:pt x="1212" y="0"/>
                    </a:cubicBezTo>
                    <a:close/>
                  </a:path>
                </a:pathLst>
              </a:custGeom>
              <a:solidFill>
                <a:srgbClr val="2D4A58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contourClr>
                  <a:srgbClr val="FFFFFF"/>
                </a:contourClr>
              </a:sp3d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endParaRPr sz="788"/>
              </a:p>
            </p:txBody>
          </p:sp>
        </p:grpSp>
        <p:grpSp>
          <p:nvGrpSpPr>
            <p:cNvPr id="13" name="Google Shape;1045;p47"/>
            <p:cNvGrpSpPr/>
            <p:nvPr/>
          </p:nvGrpSpPr>
          <p:grpSpPr>
            <a:xfrm>
              <a:off x="4705225" y="2937550"/>
              <a:ext cx="221425" cy="133450"/>
              <a:chOff x="4705225" y="2937550"/>
              <a:chExt cx="221425" cy="133450"/>
            </a:xfrm>
          </p:grpSpPr>
          <p:sp>
            <p:nvSpPr>
              <p:cNvPr id="18" name="Google Shape;1046;p47"/>
              <p:cNvSpPr/>
              <p:nvPr/>
            </p:nvSpPr>
            <p:spPr>
              <a:xfrm>
                <a:off x="4705225" y="2937550"/>
                <a:ext cx="22142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5338" extrusionOk="0">
                    <a:moveTo>
                      <a:pt x="0" y="0"/>
                    </a:moveTo>
                    <a:lnTo>
                      <a:pt x="0" y="3563"/>
                    </a:lnTo>
                    <a:lnTo>
                      <a:pt x="4349" y="3563"/>
                    </a:lnTo>
                    <a:cubicBezTo>
                      <a:pt x="5027" y="3563"/>
                      <a:pt x="5705" y="3722"/>
                      <a:pt x="6311" y="4032"/>
                    </a:cubicBezTo>
                    <a:lnTo>
                      <a:pt x="5438" y="5338"/>
                    </a:lnTo>
                    <a:lnTo>
                      <a:pt x="8792" y="3866"/>
                    </a:lnTo>
                    <a:lnTo>
                      <a:pt x="8857" y="202"/>
                    </a:lnTo>
                    <a:lnTo>
                      <a:pt x="8287" y="1053"/>
                    </a:lnTo>
                    <a:cubicBezTo>
                      <a:pt x="7905" y="830"/>
                      <a:pt x="7494" y="642"/>
                      <a:pt x="7075" y="484"/>
                    </a:cubicBezTo>
                    <a:cubicBezTo>
                      <a:pt x="6203" y="166"/>
                      <a:pt x="5280" y="0"/>
                      <a:pt x="4349" y="0"/>
                    </a:cubicBezTo>
                    <a:close/>
                  </a:path>
                </a:pathLst>
              </a:custGeom>
              <a:solidFill>
                <a:srgbClr val="426B8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contourClr>
                  <a:srgbClr val="FFFFFF"/>
                </a:contourClr>
              </a:sp3d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endParaRPr sz="788"/>
              </a:p>
            </p:txBody>
          </p:sp>
          <p:sp>
            <p:nvSpPr>
              <p:cNvPr id="19" name="Google Shape;1047;p47"/>
              <p:cNvSpPr/>
              <p:nvPr/>
            </p:nvSpPr>
            <p:spPr>
              <a:xfrm>
                <a:off x="4705225" y="2937638"/>
                <a:ext cx="69625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3564" extrusionOk="0">
                    <a:moveTo>
                      <a:pt x="0" y="0"/>
                    </a:moveTo>
                    <a:lnTo>
                      <a:pt x="0" y="3563"/>
                    </a:lnTo>
                    <a:lnTo>
                      <a:pt x="1176" y="3563"/>
                    </a:lnTo>
                    <a:lnTo>
                      <a:pt x="2784" y="1782"/>
                    </a:lnTo>
                    <a:lnTo>
                      <a:pt x="1176" y="0"/>
                    </a:lnTo>
                    <a:close/>
                  </a:path>
                </a:pathLst>
              </a:custGeom>
              <a:solidFill>
                <a:srgbClr val="3556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contourClr>
                  <a:srgbClr val="FFFFFF"/>
                </a:contourClr>
              </a:sp3d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endParaRPr sz="788"/>
              </a:p>
            </p:txBody>
          </p:sp>
        </p:grpSp>
        <p:grpSp>
          <p:nvGrpSpPr>
            <p:cNvPr id="14" name="Google Shape;1048;p47"/>
            <p:cNvGrpSpPr/>
            <p:nvPr/>
          </p:nvGrpSpPr>
          <p:grpSpPr>
            <a:xfrm>
              <a:off x="4528269" y="2905100"/>
              <a:ext cx="226125" cy="154175"/>
              <a:chOff x="4472075" y="2905100"/>
              <a:chExt cx="226125" cy="154175"/>
            </a:xfrm>
          </p:grpSpPr>
          <p:sp>
            <p:nvSpPr>
              <p:cNvPr id="16" name="Google Shape;1049;p47"/>
              <p:cNvSpPr/>
              <p:nvPr/>
            </p:nvSpPr>
            <p:spPr>
              <a:xfrm>
                <a:off x="4472075" y="2905100"/>
                <a:ext cx="226125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9045" h="6167" extrusionOk="0">
                    <a:moveTo>
                      <a:pt x="7076" y="0"/>
                    </a:moveTo>
                    <a:lnTo>
                      <a:pt x="7076" y="1298"/>
                    </a:lnTo>
                    <a:lnTo>
                      <a:pt x="0" y="1298"/>
                    </a:lnTo>
                    <a:lnTo>
                      <a:pt x="0" y="4861"/>
                    </a:lnTo>
                    <a:lnTo>
                      <a:pt x="7076" y="4861"/>
                    </a:lnTo>
                    <a:lnTo>
                      <a:pt x="7076" y="6167"/>
                    </a:lnTo>
                    <a:lnTo>
                      <a:pt x="9045" y="3080"/>
                    </a:lnTo>
                    <a:lnTo>
                      <a:pt x="7076" y="0"/>
                    </a:lnTo>
                    <a:close/>
                  </a:path>
                </a:pathLst>
              </a:custGeom>
              <a:solidFill>
                <a:srgbClr val="5488A3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contourClr>
                  <a:srgbClr val="FFFFFF"/>
                </a:contourClr>
              </a:sp3d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endParaRPr sz="788"/>
              </a:p>
            </p:txBody>
          </p:sp>
          <p:sp>
            <p:nvSpPr>
              <p:cNvPr id="17" name="Google Shape;1050;p47"/>
              <p:cNvSpPr/>
              <p:nvPr/>
            </p:nvSpPr>
            <p:spPr>
              <a:xfrm>
                <a:off x="4528325" y="2937638"/>
                <a:ext cx="69625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3564" extrusionOk="0">
                    <a:moveTo>
                      <a:pt x="1" y="0"/>
                    </a:moveTo>
                    <a:lnTo>
                      <a:pt x="1" y="3563"/>
                    </a:lnTo>
                    <a:lnTo>
                      <a:pt x="1176" y="3563"/>
                    </a:lnTo>
                    <a:lnTo>
                      <a:pt x="2785" y="1782"/>
                    </a:lnTo>
                    <a:lnTo>
                      <a:pt x="1176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contourClr>
                  <a:srgbClr val="FFFFFF"/>
                </a:contourClr>
              </a:sp3d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endParaRPr sz="788"/>
              </a:p>
            </p:txBody>
          </p:sp>
        </p:grpSp>
        <p:sp>
          <p:nvSpPr>
            <p:cNvPr id="15" name="Google Shape;1051;p47"/>
            <p:cNvSpPr/>
            <p:nvPr/>
          </p:nvSpPr>
          <p:spPr>
            <a:xfrm>
              <a:off x="4407819" y="2905113"/>
              <a:ext cx="226125" cy="154175"/>
            </a:xfrm>
            <a:custGeom>
              <a:avLst/>
              <a:gdLst/>
              <a:ahLst/>
              <a:cxnLst/>
              <a:rect l="l" t="t" r="r" b="b"/>
              <a:pathLst>
                <a:path w="9045" h="6167" extrusionOk="0">
                  <a:moveTo>
                    <a:pt x="7069" y="0"/>
                  </a:moveTo>
                  <a:lnTo>
                    <a:pt x="7069" y="1306"/>
                  </a:lnTo>
                  <a:lnTo>
                    <a:pt x="1118" y="1306"/>
                  </a:lnTo>
                  <a:cubicBezTo>
                    <a:pt x="498" y="1306"/>
                    <a:pt x="1" y="1810"/>
                    <a:pt x="1" y="2431"/>
                  </a:cubicBezTo>
                  <a:lnTo>
                    <a:pt x="1" y="3743"/>
                  </a:lnTo>
                  <a:cubicBezTo>
                    <a:pt x="1" y="4364"/>
                    <a:pt x="498" y="4868"/>
                    <a:pt x="1118" y="4868"/>
                  </a:cubicBezTo>
                  <a:lnTo>
                    <a:pt x="7069" y="4868"/>
                  </a:lnTo>
                  <a:lnTo>
                    <a:pt x="7069" y="6167"/>
                  </a:lnTo>
                  <a:lnTo>
                    <a:pt x="9045" y="3087"/>
                  </a:lnTo>
                  <a:lnTo>
                    <a:pt x="706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contourClr>
                <a:srgbClr val="FFFFFF"/>
              </a:contourClr>
            </a:sp3d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endParaRPr sz="788"/>
            </a:p>
          </p:txBody>
        </p:sp>
      </p:grpSp>
      <p:sp>
        <p:nvSpPr>
          <p:cNvPr id="27" name="Google Shape;1054;p47"/>
          <p:cNvSpPr txBox="1">
            <a:spLocks/>
          </p:cNvSpPr>
          <p:nvPr/>
        </p:nvSpPr>
        <p:spPr>
          <a:xfrm>
            <a:off x="1687592" y="1537129"/>
            <a:ext cx="1689558" cy="309184"/>
          </a:xfrm>
          <a:prstGeom prst="rect">
            <a:avLst/>
          </a:prstGeom>
        </p:spPr>
        <p:txBody>
          <a:bodyPr spcFirstLastPara="1" vert="horz" wrap="square" lIns="51427" tIns="51427" rIns="51427" bIns="51427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050" u="sng" dirty="0">
                <a:solidFill>
                  <a:schemeClr val="lt1"/>
                </a:solidFill>
                <a:latin typeface="Adelle Sans" panose="02000503000000020004" charset="0"/>
                <a:ea typeface="Maven Pro"/>
                <a:cs typeface="Maven Pro"/>
                <a:sym typeface="Maven Pro"/>
              </a:rPr>
              <a:t>Citatorio </a:t>
            </a:r>
            <a:r>
              <a:rPr lang="es-MX" sz="1050" dirty="0">
                <a:solidFill>
                  <a:schemeClr val="lt1"/>
                </a:solidFill>
                <a:latin typeface="Adelle Sans" panose="02000503000000020004" charset="0"/>
                <a:ea typeface="Maven Pro"/>
                <a:cs typeface="Maven Pro"/>
                <a:sym typeface="Maven Pro"/>
              </a:rPr>
              <a:t>a los padres o tutor (a)</a:t>
            </a:r>
          </a:p>
        </p:txBody>
      </p:sp>
      <p:sp>
        <p:nvSpPr>
          <p:cNvPr id="28" name="Google Shape;1057;p47"/>
          <p:cNvSpPr txBox="1">
            <a:spLocks/>
          </p:cNvSpPr>
          <p:nvPr/>
        </p:nvSpPr>
        <p:spPr>
          <a:xfrm>
            <a:off x="3630257" y="1365318"/>
            <a:ext cx="1410182" cy="635128"/>
          </a:xfrm>
          <a:prstGeom prst="rect">
            <a:avLst/>
          </a:prstGeom>
        </p:spPr>
        <p:txBody>
          <a:bodyPr spcFirstLastPara="1" vert="horz" wrap="square" lIns="51427" tIns="51427" rIns="51427" bIns="51427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50" u="sng" dirty="0">
                <a:solidFill>
                  <a:schemeClr val="lt1"/>
                </a:solidFill>
                <a:latin typeface="Adelle Sans" panose="02000503000000020004" charset="0"/>
                <a:ea typeface="Maven Pro"/>
                <a:cs typeface="Maven Pro"/>
                <a:sym typeface="Maven Pro"/>
              </a:rPr>
              <a:t>Acta de hechos </a:t>
            </a:r>
          </a:p>
          <a:p>
            <a:pPr marL="0" indent="0" algn="ctr">
              <a:buNone/>
            </a:pPr>
            <a:r>
              <a:rPr lang="es-ES" sz="1050" dirty="0">
                <a:solidFill>
                  <a:schemeClr val="lt1"/>
                </a:solidFill>
                <a:latin typeface="Adelle Sans" panose="02000503000000020004" charset="0"/>
                <a:ea typeface="Maven Pro"/>
                <a:cs typeface="Maven Pro"/>
                <a:sym typeface="Maven Pro"/>
              </a:rPr>
              <a:t>(no obligar a la víctima a estar presente)</a:t>
            </a:r>
            <a:endParaRPr lang="es-MX" sz="1050" dirty="0">
              <a:solidFill>
                <a:schemeClr val="lt1"/>
              </a:solidFill>
              <a:latin typeface="Adelle Sans" panose="02000503000000020004" charset="0"/>
              <a:ea typeface="Maven Pro"/>
              <a:cs typeface="Maven Pro"/>
              <a:sym typeface="Maven Pro"/>
            </a:endParaRPr>
          </a:p>
        </p:txBody>
      </p:sp>
      <p:sp>
        <p:nvSpPr>
          <p:cNvPr id="29" name="Google Shape;1058;p47"/>
          <p:cNvSpPr txBox="1">
            <a:spLocks/>
          </p:cNvSpPr>
          <p:nvPr/>
        </p:nvSpPr>
        <p:spPr>
          <a:xfrm>
            <a:off x="5199182" y="1463891"/>
            <a:ext cx="1824723" cy="382421"/>
          </a:xfrm>
          <a:prstGeom prst="rect">
            <a:avLst/>
          </a:prstGeom>
        </p:spPr>
        <p:txBody>
          <a:bodyPr spcFirstLastPara="1" vert="horz" wrap="square" lIns="51427" tIns="51427" rIns="51427" bIns="51427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s-MX" sz="1050" b="1" u="sng" dirty="0">
                <a:solidFill>
                  <a:schemeClr val="bg1"/>
                </a:solidFill>
              </a:rPr>
              <a:t>Oficio de Canalización </a:t>
            </a:r>
            <a:r>
              <a:rPr lang="es-MX" sz="1050" b="1" dirty="0">
                <a:solidFill>
                  <a:schemeClr val="bg1"/>
                </a:solidFill>
              </a:rPr>
              <a:t>al DIF  para atender a la víctima y en su caso al supuesto agresor (si es aprendiente)</a:t>
            </a:r>
          </a:p>
        </p:txBody>
      </p:sp>
      <p:sp>
        <p:nvSpPr>
          <p:cNvPr id="30" name="Google Shape;1059;p47"/>
          <p:cNvSpPr txBox="1">
            <a:spLocks/>
          </p:cNvSpPr>
          <p:nvPr/>
        </p:nvSpPr>
        <p:spPr>
          <a:xfrm>
            <a:off x="3602143" y="2198013"/>
            <a:ext cx="921902" cy="271679"/>
          </a:xfrm>
          <a:prstGeom prst="rect">
            <a:avLst/>
          </a:prstGeom>
        </p:spPr>
        <p:txBody>
          <a:bodyPr spcFirstLastPara="1" vert="horz" wrap="square" lIns="51427" tIns="51427" rIns="51427" bIns="51427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88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Day 04</a:t>
            </a:r>
          </a:p>
        </p:txBody>
      </p:sp>
      <p:sp>
        <p:nvSpPr>
          <p:cNvPr id="31" name="Google Shape;1060;p47"/>
          <p:cNvSpPr txBox="1">
            <a:spLocks/>
          </p:cNvSpPr>
          <p:nvPr/>
        </p:nvSpPr>
        <p:spPr>
          <a:xfrm>
            <a:off x="3252676" y="2853761"/>
            <a:ext cx="921902" cy="271679"/>
          </a:xfrm>
          <a:prstGeom prst="rect">
            <a:avLst/>
          </a:prstGeom>
        </p:spPr>
        <p:txBody>
          <a:bodyPr spcFirstLastPara="1" vert="horz" wrap="square" lIns="51427" tIns="51427" rIns="51427" bIns="51427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88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Day 05</a:t>
            </a:r>
          </a:p>
        </p:txBody>
      </p:sp>
      <p:sp>
        <p:nvSpPr>
          <p:cNvPr id="32" name="Google Shape;1062;p47"/>
          <p:cNvSpPr txBox="1">
            <a:spLocks/>
          </p:cNvSpPr>
          <p:nvPr/>
        </p:nvSpPr>
        <p:spPr>
          <a:xfrm>
            <a:off x="7086258" y="3668716"/>
            <a:ext cx="1007915" cy="546495"/>
          </a:xfrm>
          <a:prstGeom prst="rect">
            <a:avLst/>
          </a:prstGeom>
        </p:spPr>
        <p:txBody>
          <a:bodyPr spcFirstLastPara="1" vert="horz" wrap="square" lIns="51427" tIns="51427" rIns="51427" bIns="51427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ES" sz="900" u="sng" dirty="0">
                <a:solidFill>
                  <a:schemeClr val="bg1"/>
                </a:solidFill>
                <a:latin typeface="Adelle Sans" panose="02000503000000020004" charset="0"/>
              </a:rPr>
              <a:t>Oficio a CORDE </a:t>
            </a:r>
            <a:r>
              <a:rPr lang="es-ES" sz="900" dirty="0">
                <a:solidFill>
                  <a:schemeClr val="bg1"/>
                </a:solidFill>
                <a:latin typeface="Adelle Sans" panose="02000503000000020004" charset="0"/>
              </a:rPr>
              <a:t>notificando que se ha canalizado el caso al nivel.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5028958" y="4032448"/>
            <a:ext cx="9053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ES" sz="1050" u="sng" dirty="0">
                <a:solidFill>
                  <a:schemeClr val="bg1"/>
                </a:solidFill>
                <a:latin typeface="Adelle Sans" panose="02000503000000020004" charset="0"/>
              </a:rPr>
              <a:t>Solicitud de talleres </a:t>
            </a:r>
            <a:r>
              <a:rPr lang="es-ES" sz="1050" dirty="0">
                <a:solidFill>
                  <a:schemeClr val="bg1"/>
                </a:solidFill>
                <a:latin typeface="Adelle Sans" panose="02000503000000020004" charset="0"/>
              </a:rPr>
              <a:t>a instancias externas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348042" y="2167005"/>
            <a:ext cx="102783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dirty="0">
                <a:solidFill>
                  <a:schemeClr val="bg1"/>
                </a:solidFill>
                <a:latin typeface="Adelle Sans" panose="02000503000000020004" charset="0"/>
              </a:rPr>
              <a:t>Si el hecho de violencia fue cometido por parte de personal de la Secretaría, elaborar </a:t>
            </a:r>
            <a:r>
              <a:rPr lang="es-MX" sz="1050" b="1" u="sng" dirty="0">
                <a:solidFill>
                  <a:schemeClr val="bg1"/>
                </a:solidFill>
                <a:latin typeface="Adelle Sans" panose="02000503000000020004" charset="0"/>
              </a:rPr>
              <a:t>oficio de resguardo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2484" y="1386897"/>
            <a:ext cx="1430599" cy="4154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bg1"/>
                </a:solidFill>
                <a:latin typeface="Adelle Sans" panose="02000503000000020004" charset="0"/>
              </a:rPr>
              <a:t>Notificar al superior jerárquico</a:t>
            </a:r>
            <a:endParaRPr lang="en-US" sz="1050" dirty="0"/>
          </a:p>
        </p:txBody>
      </p:sp>
      <p:sp>
        <p:nvSpPr>
          <p:cNvPr id="35" name="Rectángulo 34"/>
          <p:cNvSpPr/>
          <p:nvPr/>
        </p:nvSpPr>
        <p:spPr>
          <a:xfrm>
            <a:off x="84312" y="5725549"/>
            <a:ext cx="7303502" cy="2539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bg1"/>
                </a:solidFill>
                <a:latin typeface="Adelle Sans" panose="02000503000000020004" charset="0"/>
              </a:rPr>
              <a:t>Dependiendo del caso deberá aplicar la normatividad correspondiente.</a:t>
            </a:r>
            <a:endParaRPr lang="en-US" sz="1050" dirty="0"/>
          </a:p>
        </p:txBody>
      </p:sp>
      <p:sp>
        <p:nvSpPr>
          <p:cNvPr id="4" name="Rectángulo 3"/>
          <p:cNvSpPr/>
          <p:nvPr/>
        </p:nvSpPr>
        <p:spPr>
          <a:xfrm>
            <a:off x="631456" y="2694708"/>
            <a:ext cx="2541860" cy="10387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Acciones del responsable de plantel</a:t>
            </a:r>
          </a:p>
        </p:txBody>
      </p:sp>
      <p:sp>
        <p:nvSpPr>
          <p:cNvPr id="36" name="Google Shape;1057;p47"/>
          <p:cNvSpPr txBox="1">
            <a:spLocks/>
          </p:cNvSpPr>
          <p:nvPr/>
        </p:nvSpPr>
        <p:spPr>
          <a:xfrm>
            <a:off x="3458107" y="2472596"/>
            <a:ext cx="1410182" cy="8143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vert="horz" wrap="square" lIns="51427" tIns="51427" rIns="51427" bIns="51427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00" dirty="0">
                <a:solidFill>
                  <a:schemeClr val="tx1">
                    <a:lumMod val="50000"/>
                  </a:schemeClr>
                </a:solidFill>
                <a:latin typeface="Adelle Sans" panose="02000503000000020004" charset="0"/>
                <a:ea typeface="Maven Pro"/>
                <a:cs typeface="Maven Pro"/>
                <a:sym typeface="Maven Pro"/>
              </a:rPr>
              <a:t>Dependiendo del caso debe usar el formato de Acta de Hechos que corresponda</a:t>
            </a:r>
            <a:endParaRPr lang="es-MX" sz="900" dirty="0">
              <a:solidFill>
                <a:schemeClr val="tx1">
                  <a:lumMod val="50000"/>
                </a:schemeClr>
              </a:solidFill>
              <a:latin typeface="Adelle Sans" panose="02000503000000020004" charset="0"/>
              <a:ea typeface="Maven Pro"/>
              <a:cs typeface="Maven Pro"/>
              <a:sym typeface="Maven Pro"/>
            </a:endParaRPr>
          </a:p>
        </p:txBody>
      </p:sp>
      <p:cxnSp>
        <p:nvCxnSpPr>
          <p:cNvPr id="40" name="Conector recto de flecha 39"/>
          <p:cNvCxnSpPr>
            <a:stCxn id="30" idx="0"/>
          </p:cNvCxnSpPr>
          <p:nvPr/>
        </p:nvCxnSpPr>
        <p:spPr>
          <a:xfrm>
            <a:off x="4063094" y="2198012"/>
            <a:ext cx="0" cy="278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569017" y="4037985"/>
            <a:ext cx="3776783" cy="7617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1500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Seguimiento del caso hasta su conclusión informando a su superior jerárquico en todo momento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556119" y="4748028"/>
            <a:ext cx="3789680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050" dirty="0">
                <a:solidFill>
                  <a:schemeClr val="bg1"/>
                </a:solidFill>
              </a:rPr>
              <a:t>Nota: No establecer mecanismos de mediación.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4613" y="6321773"/>
            <a:ext cx="3788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dirty="0"/>
              <a:t>Autorizó: Alan Joaquín Quiroz Mejía</a:t>
            </a:r>
          </a:p>
          <a:p>
            <a:r>
              <a:rPr lang="es-ES" sz="750" dirty="0"/>
              <a:t>Revisó: Beatriz del Rosario Triana González</a:t>
            </a:r>
          </a:p>
          <a:p>
            <a:r>
              <a:rPr lang="es-ES" sz="750" dirty="0"/>
              <a:t>Elaboró: Sandra Osorio Torres</a:t>
            </a:r>
          </a:p>
          <a:p>
            <a:endParaRPr lang="en-US" sz="750" dirty="0"/>
          </a:p>
        </p:txBody>
      </p:sp>
      <p:sp>
        <p:nvSpPr>
          <p:cNvPr id="5" name="Rectángulo 4"/>
          <p:cNvSpPr/>
          <p:nvPr/>
        </p:nvSpPr>
        <p:spPr>
          <a:xfrm>
            <a:off x="1141549" y="5064724"/>
            <a:ext cx="67649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establecer mecanismos de mediación</a:t>
            </a:r>
          </a:p>
        </p:txBody>
      </p:sp>
    </p:spTree>
    <p:extLst>
      <p:ext uri="{BB962C8B-B14F-4D97-AF65-F5344CB8AC3E}">
        <p14:creationId xmlns:p14="http://schemas.microsoft.com/office/powerpoint/2010/main" val="164077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5865" y="156770"/>
            <a:ext cx="9008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SEGUIMIENTO A LA IMPLEMENTACIÓN DEL MCCEMS SEGUNDO SEMESTRE POR UAC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ángulo 4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012" y="478121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6667" t="17205" r="44848" b="19899"/>
          <a:stretch/>
        </p:blipFill>
        <p:spPr>
          <a:xfrm>
            <a:off x="31955" y="816675"/>
            <a:ext cx="4339231" cy="53894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7348" t="21515" r="43788" b="18822"/>
          <a:stretch/>
        </p:blipFill>
        <p:spPr>
          <a:xfrm>
            <a:off x="4552591" y="914400"/>
            <a:ext cx="4369735" cy="50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99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000" y="143441"/>
            <a:ext cx="8496000" cy="324000"/>
          </a:xfrm>
        </p:spPr>
        <p:txBody>
          <a:bodyPr/>
          <a:lstStyle/>
          <a:p>
            <a:pPr algn="ctr"/>
            <a:r>
              <a:rPr lang="es-ES" dirty="0"/>
              <a:t>Clasificador de casos de violencia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MX" noProof="0" smtClean="0"/>
              <a:pPr rtl="0"/>
              <a:t>50</a:t>
            </a:fld>
            <a:endParaRPr lang="es-MX" noProof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91935" y="467441"/>
          <a:ext cx="9052064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09">
                  <a:extLst>
                    <a:ext uri="{9D8B030D-6E8A-4147-A177-3AD203B41FA5}">
                      <a16:colId xmlns:a16="http://schemas.microsoft.com/office/drawing/2014/main" val="1751730793"/>
                    </a:ext>
                  </a:extLst>
                </a:gridCol>
                <a:gridCol w="1082464">
                  <a:extLst>
                    <a:ext uri="{9D8B030D-6E8A-4147-A177-3AD203B41FA5}">
                      <a16:colId xmlns:a16="http://schemas.microsoft.com/office/drawing/2014/main" val="3945449855"/>
                    </a:ext>
                  </a:extLst>
                </a:gridCol>
                <a:gridCol w="1210522">
                  <a:extLst>
                    <a:ext uri="{9D8B030D-6E8A-4147-A177-3AD203B41FA5}">
                      <a16:colId xmlns:a16="http://schemas.microsoft.com/office/drawing/2014/main" val="219058788"/>
                    </a:ext>
                  </a:extLst>
                </a:gridCol>
                <a:gridCol w="1431623">
                  <a:extLst>
                    <a:ext uri="{9D8B030D-6E8A-4147-A177-3AD203B41FA5}">
                      <a16:colId xmlns:a16="http://schemas.microsoft.com/office/drawing/2014/main" val="1200578704"/>
                    </a:ext>
                  </a:extLst>
                </a:gridCol>
                <a:gridCol w="851684">
                  <a:extLst>
                    <a:ext uri="{9D8B030D-6E8A-4147-A177-3AD203B41FA5}">
                      <a16:colId xmlns:a16="http://schemas.microsoft.com/office/drawing/2014/main" val="4176980466"/>
                    </a:ext>
                  </a:extLst>
                </a:gridCol>
                <a:gridCol w="4095062">
                  <a:extLst>
                    <a:ext uri="{9D8B030D-6E8A-4147-A177-3AD203B41FA5}">
                      <a16:colId xmlns:a16="http://schemas.microsoft.com/office/drawing/2014/main" val="776289883"/>
                    </a:ext>
                  </a:extLst>
                </a:gridCol>
              </a:tblGrid>
              <a:tr h="343707">
                <a:tc>
                  <a:txBody>
                    <a:bodyPr/>
                    <a:lstStyle/>
                    <a:p>
                      <a:r>
                        <a:rPr lang="es-ES" sz="1050" dirty="0"/>
                        <a:t>N.P.</a:t>
                      </a:r>
                      <a:endParaRPr lang="en-US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TIPO DE VIOLENCIA</a:t>
                      </a:r>
                      <a:endParaRPr lang="en-US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TIPO DE AGRESOR</a:t>
                      </a:r>
                      <a:endParaRPr lang="en-US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TIPO DE CASOS</a:t>
                      </a:r>
                      <a:endParaRPr lang="en-US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VÍCTIMA</a:t>
                      </a:r>
                      <a:endParaRPr lang="en-US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NORMATIVIDAD APLICABLE</a:t>
                      </a:r>
                      <a:endParaRPr lang="en-US" sz="105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9971071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Violación de derechos de alumnos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Cualquier persona que infrinja cualquier tipo de violación a los derechos de los estudiantes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Violencia física y psicológica</a:t>
                      </a:r>
                    </a:p>
                    <a:p>
                      <a:pPr algn="ctr"/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Violación de derechos y garantías de las niñas, niños y adolescentes.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Alumnos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CIRCULAR 01/2015</a:t>
                      </a:r>
                      <a:b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</a:br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Lineamientos para la protección de los Derechos de niños, niñas y adolescentes de los planteles educativos oficiales y particulares que integran el sistema educativo estatal.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22473"/>
                  </a:ext>
                </a:extLst>
              </a:tr>
              <a:tr h="687414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Maltrato escolar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Personal de SEP (Servidor Público)</a:t>
                      </a:r>
                      <a:r>
                        <a:rPr lang="es-ES" sz="1050" baseline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s-E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Maltrato escolar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Alumnos</a:t>
                      </a:r>
                    </a:p>
                    <a:p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Circular 005/2022</a:t>
                      </a:r>
                      <a:b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</a:br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Lineamientos para la prevención, detección, atención y sanción a casos de maltrato escolar en escuelas de Educación Básica y Media Superior Públicas y Privadas del Estado de Puebla.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08440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Violencia</a:t>
                      </a:r>
                      <a:r>
                        <a:rPr lang="es-ES" sz="1050" baseline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contra niñas, adolescentes y mujeres</a:t>
                      </a:r>
                    </a:p>
                    <a:p>
                      <a:endParaRPr lang="es-ES" sz="1050" baseline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s-ES" sz="1050" baseline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Violencia de género 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Cualquier persona que infrinja cualquier tipo de violencia contra una o varias alumnas.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Hostigamiento sexual, abuso sexual, discriminación, acoso, maltrato, violencia contra las escolares</a:t>
                      </a:r>
                      <a:endParaRPr lang="es-E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Alumnas 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Protocolo para la Prevención, Detección, Atención y Sanción, por hechos de Hostigamiento Sexual, Abuso Sexual, Discriminación, Acoso, Maltrato y Violencia en contra de Niñas, Adolescentes y Mujeres de Instituciones Educativas Oficiales y Particulares del Estado de Puebla.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18561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4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Violencia de género entre servidores públicos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Servidoras y servidores públicos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Acoso sexual y hostigamiento sexual.</a:t>
                      </a:r>
                    </a:p>
                    <a:p>
                      <a:pPr algn="ctr"/>
                      <a:endParaRPr lang="es-E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Servidoras y servidores públicos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Acuerdo del Ejecutivo que emite el Protocolo para la Prevención, Atención y Sanción del Hostigamiento Sexual y Acoso Sexual en las Dependencias y Entidades del Gobierno.</a:t>
                      </a:r>
                    </a:p>
                    <a:p>
                      <a:endParaRPr lang="es-E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Código de ética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895026"/>
                  </a:ext>
                </a:extLst>
              </a:tr>
              <a:tr h="988746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 err="1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Bullying</a:t>
                      </a:r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, Acoso escolar 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Alumnos  (as)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Actos o conflictos de violencia o acoso escolar (</a:t>
                      </a:r>
                      <a:r>
                        <a:rPr lang="es-ES" sz="1050" dirty="0" err="1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Bullying</a:t>
                      </a:r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s-E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Alumnos (as)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CIRCULAR 104/2014</a:t>
                      </a:r>
                      <a:b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</a:br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Lineamientos para la Protección y Atención inmediata y protección de los derechos humanos de los educandos en situaciones o conflictos de Violencia o Acoso Escolar</a:t>
                      </a:r>
                    </a:p>
                    <a:p>
                      <a:endParaRPr lang="es-E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MANUAL DE CONVIVENCIA ESCOLAR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19878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6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Posesión, portación o amenaza de armas 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Cualquier persona </a:t>
                      </a:r>
                      <a:endParaRPr lang="es-E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Posesión, portación o amenaza de armas (blanca, de fuego, corta o larga)en la escuela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Comunidad escolar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Acciones Integrales para Favorecer la Sana Convivencia y el Cuidado de las y los Alumnos ...</a:t>
                      </a:r>
                    </a:p>
                    <a:p>
                      <a:r>
                        <a:rPr lang="es-ES" sz="105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Guía</a:t>
                      </a:r>
                      <a:r>
                        <a:rPr lang="es-ES" sz="1050" baseline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para la prevención, detección y reacción ante la presencia de armas en las escuelas.</a:t>
                      </a:r>
                      <a:endParaRPr lang="en-US" sz="105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166624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0" y="6435353"/>
            <a:ext cx="3788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dirty="0"/>
              <a:t>Autorizó: Alan Joaquín Quiroz Mejía</a:t>
            </a:r>
          </a:p>
          <a:p>
            <a:r>
              <a:rPr lang="es-ES" sz="750" dirty="0"/>
              <a:t>Revisó: Beatriz del Rosario Triana González</a:t>
            </a:r>
          </a:p>
          <a:p>
            <a:r>
              <a:rPr lang="es-ES" sz="750" dirty="0"/>
              <a:t>Elaboró: Sandra Osorio Torres</a:t>
            </a:r>
          </a:p>
          <a:p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228796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/>
          <p:cNvSpPr/>
          <p:nvPr/>
        </p:nvSpPr>
        <p:spPr>
          <a:xfrm>
            <a:off x="231170" y="3567084"/>
            <a:ext cx="8588829" cy="41273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3"/>
          </p:nvPr>
        </p:nvSpPr>
        <p:spPr>
          <a:xfrm>
            <a:off x="8820000" y="5441028"/>
            <a:ext cx="324000" cy="324000"/>
          </a:xfrm>
        </p:spPr>
        <p:txBody>
          <a:bodyPr/>
          <a:lstStyle/>
          <a:p>
            <a:pPr rtl="0"/>
            <a:fld id="{19B51A1E-902D-48AF-9020-955120F399B6}" type="slidenum">
              <a:rPr lang="es-MX" noProof="0" smtClean="0"/>
              <a:pPr rtl="0"/>
              <a:t>51</a:t>
            </a:fld>
            <a:endParaRPr lang="es-MX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1171" y="294387"/>
            <a:ext cx="8496000" cy="324000"/>
          </a:xfrm>
        </p:spPr>
        <p:txBody>
          <a:bodyPr/>
          <a:lstStyle/>
          <a:p>
            <a:r>
              <a:rPr lang="es-ES" i="1" dirty="0"/>
              <a:t>Ejemplo</a:t>
            </a:r>
            <a:endParaRPr lang="en-US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84756" y="712261"/>
            <a:ext cx="8542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 docente X </a:t>
            </a: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durante clase le dice a la </a:t>
            </a:r>
            <a:r>
              <a:rPr lang="es-ES" sz="1200" b="1" dirty="0">
                <a:solidFill>
                  <a:srgbClr val="7030A0"/>
                </a:solidFill>
              </a:rPr>
              <a:t>alumna Ñ</a:t>
            </a: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 que se ve muy bonita de uniforme, ella responde con una sonrisa apenada. Al finalizar la clase el </a:t>
            </a:r>
            <a:r>
              <a:rPr lang="es-E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Docente X</a:t>
            </a:r>
            <a:r>
              <a:rPr lang="es-E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le dice a la </a:t>
            </a:r>
            <a:r>
              <a:rPr lang="es-ES" sz="1200" b="1" dirty="0">
                <a:solidFill>
                  <a:srgbClr val="7030A0"/>
                </a:solidFill>
              </a:rPr>
              <a:t>alumna Ñ</a:t>
            </a:r>
            <a:r>
              <a:rPr lang="es-ES" sz="1200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que se quede porque debe comentarle unos asuntos sobre su desempeño académico. Todos los alumnos se van y la </a:t>
            </a:r>
            <a:r>
              <a:rPr lang="es-ES" sz="1200" b="1" dirty="0">
                <a:solidFill>
                  <a:srgbClr val="7030A0"/>
                </a:solidFill>
              </a:rPr>
              <a:t>alumna Ñ</a:t>
            </a:r>
            <a:r>
              <a:rPr lang="es-ES" sz="1200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se queda a solas con el docente X. </a:t>
            </a:r>
          </a:p>
          <a:p>
            <a:endParaRPr lang="es-ES" sz="1200" dirty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Para “mejorar” la comunicación entre </a:t>
            </a:r>
            <a:r>
              <a:rPr lang="es-E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 docente X </a:t>
            </a:r>
            <a:r>
              <a:rPr lang="es-ES" sz="1200" b="1" dirty="0">
                <a:solidFill>
                  <a:srgbClr val="7030A0"/>
                </a:solidFill>
              </a:rPr>
              <a:t>y la alumna Ñ</a:t>
            </a: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, él le pide su numero de celular y en las tardes le empieza a mandar mensajes para ayudarle con las tareas. Una tarde la alumna Ñ le dice al </a:t>
            </a:r>
            <a:r>
              <a:rPr lang="es-E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docente X</a:t>
            </a:r>
            <a:r>
              <a:rPr lang="es-ES" sz="1200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que se siente triste que él es el único que la escucha y </a:t>
            </a:r>
            <a:r>
              <a:rPr lang="es-E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 docente X  </a:t>
            </a: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le empieza a decir:</a:t>
            </a:r>
          </a:p>
          <a:p>
            <a:endParaRPr lang="es-ES" sz="1200" dirty="0">
              <a:solidFill>
                <a:schemeClr val="accent2">
                  <a:lumMod val="1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No te sientas así, eres muy hermosa.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Yo siempre te apoyaré.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Si quieres nos podemos ver cerca de tu casa para platicar.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El día viernes 26 de enero a las 11:00 </a:t>
            </a:r>
            <a:r>
              <a:rPr lang="es-ES" sz="1200" dirty="0" err="1">
                <a:solidFill>
                  <a:schemeClr val="accent2">
                    <a:lumMod val="10000"/>
                  </a:schemeClr>
                </a:solidFill>
              </a:rPr>
              <a:t>hrs</a:t>
            </a:r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. la alumna cede para verse cerca del parque que está por su casa y estando en su carro el </a:t>
            </a:r>
            <a:r>
              <a:rPr lang="es-E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docente X</a:t>
            </a:r>
            <a:r>
              <a:rPr lang="es-ES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sz="1200" dirty="0">
                <a:solidFill>
                  <a:schemeClr val="tx1">
                    <a:lumMod val="50000"/>
                  </a:schemeClr>
                </a:solidFill>
              </a:rPr>
              <a:t>la braza y la besa. La alumna cedió pero después le dijo que ya no quería y se regresó a casa.</a:t>
            </a:r>
            <a:r>
              <a:rPr lang="es-E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1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64534" y="3623484"/>
            <a:ext cx="1915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10000"/>
                  </a:schemeClr>
                </a:solidFill>
              </a:rPr>
              <a:t>Tipo de agresión: </a:t>
            </a:r>
            <a:endParaRPr lang="en-US" b="1" dirty="0"/>
          </a:p>
        </p:txBody>
      </p:sp>
      <p:sp>
        <p:nvSpPr>
          <p:cNvPr id="8" name="Rectángulo 7"/>
          <p:cNvSpPr/>
          <p:nvPr/>
        </p:nvSpPr>
        <p:spPr>
          <a:xfrm>
            <a:off x="5984416" y="4334713"/>
            <a:ext cx="2835584" cy="4385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marL="65485" lvl="5" indent="238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873919" algn="l"/>
              </a:tabLst>
            </a:pPr>
            <a:r>
              <a:rPr lang="es-ES" sz="1500" dirty="0">
                <a:solidFill>
                  <a:schemeClr val="accent2">
                    <a:lumMod val="10000"/>
                  </a:schemeClr>
                </a:solidFill>
              </a:rPr>
              <a:t>Lugar (¿En dónde sucedió?)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3267" y="4334713"/>
            <a:ext cx="2253200" cy="4385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marL="65485" lvl="5">
              <a:lnSpc>
                <a:spcPct val="150000"/>
              </a:lnSpc>
            </a:pPr>
            <a:r>
              <a:rPr lang="es-ES" sz="1500" dirty="0">
                <a:solidFill>
                  <a:schemeClr val="accent2">
                    <a:lumMod val="10000"/>
                  </a:schemeClr>
                </a:solidFill>
              </a:rPr>
              <a:t>Tiempo (fecha y hora)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177368" y="4336993"/>
            <a:ext cx="2179123" cy="4385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marL="65485" lvl="5">
              <a:lnSpc>
                <a:spcPct val="150000"/>
              </a:lnSpc>
            </a:pPr>
            <a:r>
              <a:rPr lang="es-ES" sz="1500" dirty="0">
                <a:solidFill>
                  <a:schemeClr val="accent2">
                    <a:lumMod val="10000"/>
                  </a:schemeClr>
                </a:solidFill>
              </a:rPr>
              <a:t>Modo (¿qué sucedió?)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23579" y="3623484"/>
            <a:ext cx="1707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Perfil del agresor:</a:t>
            </a:r>
            <a:endParaRPr lang="en-US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979112" y="3618760"/>
            <a:ext cx="1886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Perfil de la víctima:</a:t>
            </a:r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7286856" y="3611186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2">
                    <a:lumMod val="10000"/>
                  </a:schemeClr>
                </a:solidFill>
              </a:rPr>
              <a:t>Acoso Sexual</a:t>
            </a:r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4611328" y="3641802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Alumna </a:t>
            </a:r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1801612" y="3618760"/>
            <a:ext cx="924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Docente</a:t>
            </a:r>
            <a:endParaRPr lang="en-US" dirty="0"/>
          </a:p>
        </p:txBody>
      </p:sp>
      <p:sp>
        <p:nvSpPr>
          <p:cNvPr id="16" name="Rectángulo 15"/>
          <p:cNvSpPr/>
          <p:nvPr/>
        </p:nvSpPr>
        <p:spPr>
          <a:xfrm>
            <a:off x="742404" y="4963086"/>
            <a:ext cx="1456168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accent2">
                    <a:lumMod val="10000"/>
                  </a:schemeClr>
                </a:solidFill>
              </a:rPr>
              <a:t>El día viernes 26 de enero a las 11:00 </a:t>
            </a:r>
            <a:r>
              <a:rPr lang="es-ES" sz="1050" dirty="0" err="1">
                <a:solidFill>
                  <a:schemeClr val="accent2">
                    <a:lumMod val="10000"/>
                  </a:schemeClr>
                </a:solidFill>
              </a:rPr>
              <a:t>hrs</a:t>
            </a:r>
            <a:r>
              <a:rPr lang="es-ES" sz="1050" dirty="0">
                <a:solidFill>
                  <a:schemeClr val="accent2">
                    <a:lumMod val="10000"/>
                  </a:schemeClr>
                </a:solidFill>
              </a:rPr>
              <a:t>.</a:t>
            </a:r>
            <a:endParaRPr lang="en-US" sz="1050" dirty="0"/>
          </a:p>
        </p:txBody>
      </p:sp>
      <p:sp>
        <p:nvSpPr>
          <p:cNvPr id="17" name="Rectángulo 16"/>
          <p:cNvSpPr/>
          <p:nvPr/>
        </p:nvSpPr>
        <p:spPr>
          <a:xfrm>
            <a:off x="2575043" y="4892755"/>
            <a:ext cx="338377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Le dice que se ve hermosa/bonita.</a:t>
            </a:r>
          </a:p>
          <a:p>
            <a:pPr algn="ctr"/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Pide reunirse a solas con ella</a:t>
            </a:r>
          </a:p>
          <a:p>
            <a:pPr algn="ctr"/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Le pide su celular y manda mensajes</a:t>
            </a:r>
          </a:p>
          <a:p>
            <a:pPr algn="ctr"/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La cita fuera de la escuela.</a:t>
            </a:r>
          </a:p>
          <a:p>
            <a:pPr algn="ctr"/>
            <a:r>
              <a:rPr lang="es-ES" sz="1200" dirty="0">
                <a:solidFill>
                  <a:schemeClr val="accent2">
                    <a:lumMod val="10000"/>
                  </a:schemeClr>
                </a:solidFill>
              </a:rPr>
              <a:t>La besa</a:t>
            </a:r>
            <a:endParaRPr lang="en-US" sz="1200" dirty="0"/>
          </a:p>
        </p:txBody>
      </p:sp>
      <p:sp>
        <p:nvSpPr>
          <p:cNvPr id="18" name="Rectángulo 17"/>
          <p:cNvSpPr/>
          <p:nvPr/>
        </p:nvSpPr>
        <p:spPr>
          <a:xfrm>
            <a:off x="6705099" y="4969228"/>
            <a:ext cx="1456168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accent2">
                    <a:lumMod val="10000"/>
                  </a:schemeClr>
                </a:solidFill>
              </a:rPr>
              <a:t>En la escuela y por el parque que está por su casa.</a:t>
            </a:r>
            <a:endParaRPr lang="en-US" sz="1050" dirty="0"/>
          </a:p>
        </p:txBody>
      </p:sp>
      <p:sp>
        <p:nvSpPr>
          <p:cNvPr id="20" name="Rectángulo 19" descr="Bloque de énfasis">
            <a:extLst>
              <a:ext uri="{FF2B5EF4-FFF2-40B4-BE49-F238E27FC236}">
                <a16:creationId xmlns:a16="http://schemas.microsoft.com/office/drawing/2014/main" id="{19D3619A-0473-1E8D-8806-8F7433AA8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756" y="670063"/>
            <a:ext cx="312116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2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amuel Verdugo\Documents\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99814" y="1757642"/>
            <a:ext cx="4860540" cy="1069503"/>
          </a:xfrm>
          <a:prstGeom prst="rect">
            <a:avLst/>
          </a:prstGeom>
          <a:noFill/>
        </p:spPr>
        <p:txBody>
          <a:bodyPr wrap="square" lIns="53321" tIns="26660" rIns="53321" bIns="26660" rtlCol="0">
            <a:spAutoFit/>
          </a:bodyPr>
          <a:lstStyle/>
          <a:p>
            <a:pPr algn="ctr" defTabSz="566798">
              <a:spcBef>
                <a:spcPts val="450"/>
              </a:spcBef>
              <a:spcAft>
                <a:spcPts val="450"/>
              </a:spcAft>
            </a:pPr>
            <a:r>
              <a:rPr lang="es-ES" sz="6600" b="1" dirty="0">
                <a:solidFill>
                  <a:srgbClr val="585C5C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GRACIAS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 txBox="1">
            <a:spLocks/>
          </p:cNvSpPr>
          <p:nvPr/>
        </p:nvSpPr>
        <p:spPr>
          <a:xfrm>
            <a:off x="706056" y="3366660"/>
            <a:ext cx="4232200" cy="289170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s-MX" sz="1350" dirty="0" err="1">
                <a:latin typeface="Adelle Sans"/>
              </a:rPr>
              <a:t>Supervision</a:t>
            </a:r>
            <a:r>
              <a:rPr lang="es-MX" sz="1350" dirty="0">
                <a:latin typeface="Adelle Sans"/>
              </a:rPr>
              <a:t> de Bachilleratos Digitales Zona 015 </a:t>
            </a:r>
          </a:p>
        </p:txBody>
      </p:sp>
      <p:pic>
        <p:nvPicPr>
          <p:cNvPr id="5" name="Gráfico 7" descr="Usuario" title="Icono - Nombre del presentado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5970" y="3503425"/>
            <a:ext cx="164175" cy="164175"/>
          </a:xfrm>
          <a:prstGeom prst="rect">
            <a:avLst/>
          </a:prstGeom>
        </p:spPr>
      </p:pic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 txBox="1">
            <a:spLocks/>
          </p:cNvSpPr>
          <p:nvPr/>
        </p:nvSpPr>
        <p:spPr>
          <a:xfrm>
            <a:off x="697238" y="3707181"/>
            <a:ext cx="4313223" cy="297621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s-MX" sz="1350" dirty="0">
                <a:latin typeface="Adelle Sans"/>
              </a:rPr>
              <a:t>2383921989</a:t>
            </a:r>
          </a:p>
        </p:txBody>
      </p:sp>
      <p:pic>
        <p:nvPicPr>
          <p:cNvPr id="8" name="Gráfico 9" descr="Smartphone" title="Icono: número de teléfono del presentado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5970" y="3764761"/>
            <a:ext cx="164175" cy="164175"/>
          </a:xfrm>
          <a:prstGeom prst="rect">
            <a:avLst/>
          </a:prstGeom>
        </p:spPr>
      </p:pic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 txBox="1">
            <a:spLocks/>
          </p:cNvSpPr>
          <p:nvPr/>
        </p:nvSpPr>
        <p:spPr>
          <a:xfrm>
            <a:off x="706055" y="3990237"/>
            <a:ext cx="4484089" cy="396567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s-MX" sz="1350" dirty="0">
                <a:latin typeface="Adelle Sans"/>
              </a:rPr>
              <a:t>21fms0081k@seppue.gob.mx</a:t>
            </a:r>
          </a:p>
        </p:txBody>
      </p:sp>
      <p:pic>
        <p:nvPicPr>
          <p:cNvPr id="10" name="Gráfico 8" descr="Sobre" title="Icono Correo del presentador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5970" y="4026097"/>
            <a:ext cx="164175" cy="1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Registro de Asistencia Fase Intensiva CAEMS y TIFCD 19-21 agosto 2024</a:t>
            </a:r>
            <a:endParaRPr lang="es-MX" sz="285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DBEPA  </a:t>
            </a:r>
            <a:r>
              <a:rPr lang="en-US" dirty="0"/>
              <a:t>38,591  </a:t>
            </a:r>
            <a:r>
              <a:rPr lang="es-MX" dirty="0"/>
              <a:t>respuestas</a:t>
            </a:r>
          </a:p>
        </p:txBody>
      </p:sp>
    </p:spTree>
    <p:extLst>
      <p:ext uri="{BB962C8B-B14F-4D97-AF65-F5344CB8AC3E}">
        <p14:creationId xmlns:p14="http://schemas.microsoft.com/office/powerpoint/2010/main" val="399607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PRIMERA SESIÓN CAEMS PLANTELES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25 DE OCTUBRE 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fld id="{A8B35166-1DF5-43F5-B92C-DCC00CBB82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5D5B10-A40B-6F16-6540-E48D5CBE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6A7D07-451C-C321-42E2-E9415D75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B820-9F45-407D-9109-72B911C78395}" type="slidenum">
              <a:rPr lang="es-MX" smtClean="0"/>
              <a:t>8</a:t>
            </a:fld>
            <a:endParaRPr lang="es-MX"/>
          </a:p>
        </p:txBody>
      </p:sp>
      <p:sp>
        <p:nvSpPr>
          <p:cNvPr id="6" name="Rectángulo 5" descr="Bloque de énfasis">
            <a:extLst>
              <a:ext uri="{FF2B5EF4-FFF2-40B4-BE49-F238E27FC236}">
                <a16:creationId xmlns:a16="http://schemas.microsoft.com/office/drawing/2014/main" id="{9BBCCAC6-E176-56E4-95AC-5830C04E3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793" y="909544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MX" sz="1350">
              <a:latin typeface="Adelle Sans" panose="02000503000000020004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9723" y="1031995"/>
            <a:ext cx="86228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Se deberá atender el 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  <a:t>Curso virtual “Maco Jurídico de las Relaciones Docente  – Alumno” de carácter obligatorio, en 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el marco de la Estrategia para mejorar y fortalecer la Convivencia.</a:t>
            </a:r>
          </a:p>
          <a:p>
            <a:pPr algn="just"/>
            <a:endParaRPr lang="es-MX" sz="1600" dirty="0">
              <a:solidFill>
                <a:schemeClr val="bg2">
                  <a:lumMod val="10000"/>
                </a:schemeClr>
              </a:solidFill>
              <a:latin typeface="Adelle Sans" panose="02000503000000020004" charset="0"/>
            </a:endParaRPr>
          </a:p>
          <a:p>
            <a:pPr algn="just"/>
            <a:r>
              <a:rPr lang="es-MX" sz="1600" b="1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Liga de Preinscripciones: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                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  <a:hlinkClick r:id="rId3"/>
              </a:rPr>
              <a:t>https://forms.office.com/r/Tb3e1jAvHB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  </a:t>
            </a:r>
          </a:p>
          <a:p>
            <a:pPr algn="just"/>
            <a:r>
              <a:rPr lang="es-MX" sz="1600" b="1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Se cierran las preinscripciones el día 24 de octubre del 2024</a:t>
            </a:r>
          </a:p>
          <a:p>
            <a:pPr algn="just"/>
            <a:endParaRPr lang="es-MX" sz="1600" dirty="0">
              <a:solidFill>
                <a:schemeClr val="bg2">
                  <a:lumMod val="10000"/>
                </a:schemeClr>
              </a:solidFill>
              <a:latin typeface="Adelle Sans" panose="02000503000000020004" charset="0"/>
            </a:endParaRPr>
          </a:p>
          <a:p>
            <a:pPr algn="just"/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Liga de acceso para el curso:       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  <a:hlinkClick r:id="rId4"/>
              </a:rPr>
              <a:t>https://www.youtube.com/live/iqG_TioGA84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 </a:t>
            </a:r>
          </a:p>
          <a:p>
            <a:pPr algn="just"/>
            <a:r>
              <a:rPr lang="es-MX" sz="1600" b="1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Mandar evidencia a Supervisión Escolar de que todo el personal del plantel esta tomando el curso.</a:t>
            </a:r>
          </a:p>
          <a:p>
            <a:pPr algn="just"/>
            <a:endParaRPr lang="es-MX" sz="1600" dirty="0">
              <a:solidFill>
                <a:schemeClr val="bg2">
                  <a:lumMod val="10000"/>
                </a:schemeClr>
              </a:solidFill>
              <a:latin typeface="Adelle Sans" panose="02000503000000020004" charset="0"/>
            </a:endParaRPr>
          </a:p>
          <a:p>
            <a:pPr algn="just"/>
            <a:r>
              <a:rPr lang="es-MX" sz="1600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Dirigido a personal Docente, PAEE, Directivo y Administrativo, con la intención de contribuir al mejoramiento del ambiente escolar para transmitir conocimientos, valores y conductas apropiadas que generen un  convivencia sana y armónica.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Adelle Sans" panose="02000503000000020004" charset="0"/>
            </a:endParaRP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638E1405-6219-601C-6C36-E7AF4EC1F653}"/>
              </a:ext>
            </a:extLst>
          </p:cNvPr>
          <p:cNvSpPr txBox="1">
            <a:spLocks/>
          </p:cNvSpPr>
          <p:nvPr/>
        </p:nvSpPr>
        <p:spPr>
          <a:xfrm>
            <a:off x="272793" y="311288"/>
            <a:ext cx="8496000" cy="5982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sz="2800" dirty="0">
                <a:solidFill>
                  <a:schemeClr val="bg2">
                    <a:lumMod val="10000"/>
                  </a:schemeClr>
                </a:solidFill>
                <a:latin typeface="Adelle Sans"/>
                <a:cs typeface="Arial"/>
                <a:sym typeface="Arial"/>
              </a:rPr>
              <a:t>  Primera sesión del  CAEMS</a:t>
            </a:r>
            <a:endParaRPr lang="es-MX" sz="280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40561AE-3737-DE0C-BA56-C9E14108A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52515"/>
              </p:ext>
            </p:extLst>
          </p:nvPr>
        </p:nvGraphicFramePr>
        <p:xfrm>
          <a:off x="1796716" y="4480839"/>
          <a:ext cx="5550568" cy="104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C58D193A-FE63-ED7E-0379-64495DC7CF6F}"/>
              </a:ext>
            </a:extLst>
          </p:cNvPr>
          <p:cNvSpPr/>
          <p:nvPr/>
        </p:nvSpPr>
        <p:spPr>
          <a:xfrm>
            <a:off x="260592" y="5623928"/>
            <a:ext cx="8622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2">
                    <a:lumMod val="10000"/>
                  </a:schemeClr>
                </a:solidFill>
                <a:latin typeface="Adelle Sans" panose="02000503000000020004" charset="0"/>
              </a:rPr>
              <a:t>Nota importante: Asegurarse que todo el personal de los Bachilleratos estén inscritos en el curso.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delle Sans" panose="02000503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6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MOMENTO I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AUTOCUIDADO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820150" y="6370638"/>
            <a:ext cx="323850" cy="433387"/>
          </a:xfrm>
        </p:spPr>
        <p:txBody>
          <a:bodyPr/>
          <a:lstStyle/>
          <a:p>
            <a:fld id="{A8B35166-1DF5-43F5-B92C-DCC00CBB82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1832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ersonalizado 5">
      <a:dk1>
        <a:srgbClr val="636569"/>
      </a:dk1>
      <a:lt1>
        <a:srgbClr val="FFFFFF"/>
      </a:lt1>
      <a:dk2>
        <a:srgbClr val="D6D1C4"/>
      </a:dk2>
      <a:lt2>
        <a:srgbClr val="F5F1F0"/>
      </a:lt2>
      <a:accent1>
        <a:srgbClr val="691C32"/>
      </a:accent1>
      <a:accent2>
        <a:srgbClr val="D6D1C4"/>
      </a:accent2>
      <a:accent3>
        <a:srgbClr val="97A99F"/>
      </a:accent3>
      <a:accent4>
        <a:srgbClr val="A6A6A8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7134_TF16411250.potx" id="{AFD1EEBC-1FCB-412D-BD8F-A8D7BE61F0B0}" vid="{D7B982B1-41C1-41FF-810A-002D4E22DB4A}"/>
    </a:ext>
  </a:extLst>
</a:theme>
</file>

<file path=ppt/theme/theme2.xml><?xml version="1.0" encoding="utf-8"?>
<a:theme xmlns:a="http://schemas.openxmlformats.org/drawingml/2006/main" name="Tema de Office">
  <a:themeElements>
    <a:clrScheme name="Personalizado 5">
      <a:dk1>
        <a:srgbClr val="636569"/>
      </a:dk1>
      <a:lt1>
        <a:srgbClr val="FFFFFF"/>
      </a:lt1>
      <a:dk2>
        <a:srgbClr val="D6D1C4"/>
      </a:dk2>
      <a:lt2>
        <a:srgbClr val="F5F1F0"/>
      </a:lt2>
      <a:accent1>
        <a:srgbClr val="691C32"/>
      </a:accent1>
      <a:accent2>
        <a:srgbClr val="D6D1C4"/>
      </a:accent2>
      <a:accent3>
        <a:srgbClr val="97A99F"/>
      </a:accent3>
      <a:accent4>
        <a:srgbClr val="A6A6A8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7134_TF16411250.potx" id="{AFD1EEBC-1FCB-412D-BD8F-A8D7BE61F0B0}" vid="{D7B982B1-41C1-41FF-810A-002D4E22DB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4326</Words>
  <Application>Microsoft Office PowerPoint</Application>
  <PresentationFormat>Presentación en pantalla (4:3)</PresentationFormat>
  <Paragraphs>649</Paragraphs>
  <Slides>52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68" baseType="lpstr">
      <vt:lpstr>Calibri</vt:lpstr>
      <vt:lpstr>Montserrat SemiBold</vt:lpstr>
      <vt:lpstr>Wingdings</vt:lpstr>
      <vt:lpstr>Arial</vt:lpstr>
      <vt:lpstr>Encode Sans</vt:lpstr>
      <vt:lpstr>Open Sans Semibold</vt:lpstr>
      <vt:lpstr>Candara</vt:lpstr>
      <vt:lpstr>Encode Sans Condensed Thin</vt:lpstr>
      <vt:lpstr>Maven Pro</vt:lpstr>
      <vt:lpstr>Montserrat</vt:lpstr>
      <vt:lpstr>Adelle Sans</vt:lpstr>
      <vt:lpstr>Corbel</vt:lpstr>
      <vt:lpstr>Times New Roman</vt:lpstr>
      <vt:lpstr>Montserrat Light</vt:lpstr>
      <vt:lpstr>1_Tema de Office</vt:lpstr>
      <vt:lpstr>Tema de Office</vt:lpstr>
      <vt:lpstr>Consejo Académico de  Educación Media Superior  (CAEMS) Primera Sesión Ordinaria  Ciclo Escolar 2024 - 2025</vt:lpstr>
      <vt:lpstr>Orden del día</vt:lpstr>
      <vt:lpstr>A manera de inicio</vt:lpstr>
      <vt:lpstr>SEGUIMIENTO A LA IMPLEMENTACIÓN DEL MCCEMS SEGUNDO SEMESTRE POR UAC</vt:lpstr>
      <vt:lpstr>Presentación de PowerPoint</vt:lpstr>
      <vt:lpstr>Registro de Asistencia Fase Intensiva CAEMS y TIFCD 19-21 agosto 2024</vt:lpstr>
      <vt:lpstr>PRIMERA SESIÓN CAEMS PLANTELES</vt:lpstr>
      <vt:lpstr>Presentación de PowerPoint</vt:lpstr>
      <vt:lpstr>MOMENTO I</vt:lpstr>
      <vt:lpstr>Presentación de PowerPoint</vt:lpstr>
      <vt:lpstr>MOMENTO II</vt:lpstr>
      <vt:lpstr>Presentación de PowerPoint</vt:lpstr>
      <vt:lpstr>Presentación de PowerPoint</vt:lpstr>
      <vt:lpstr>Presentación de PowerPoint</vt:lpstr>
      <vt:lpstr>Presentación de PowerPoint</vt:lpstr>
      <vt:lpstr>CATEGORÍAS - TEMAS</vt:lpstr>
      <vt:lpstr>Actividades</vt:lpstr>
      <vt:lpstr>Actividades</vt:lpstr>
      <vt:lpstr>Actividades</vt:lpstr>
      <vt:lpstr>Producto</vt:lpstr>
      <vt:lpstr>MOMENTO III</vt:lpstr>
      <vt:lpstr>Presentación de PowerPoint</vt:lpstr>
      <vt:lpstr>MOMENTO IV</vt:lpstr>
      <vt:lpstr>Momento 4 Asuntos Generales de la escuela  </vt:lpstr>
      <vt:lpstr>ASUNTOS GENERALES</vt:lpstr>
      <vt:lpstr>ASUNTOS GENERALES</vt:lpstr>
      <vt:lpstr>“JÓVENES AL CENTRO”</vt:lpstr>
      <vt:lpstr>Beneficios del programa</vt:lpstr>
      <vt:lpstr>Beneficios del programa</vt:lpstr>
      <vt:lpstr>Plan de trabajo 2024 - 2025</vt:lpstr>
      <vt:lpstr>Instalación de herramientas en los planteles</vt:lpstr>
      <vt:lpstr>Actividades del ciclo escolar 2024 - 2025 </vt:lpstr>
      <vt:lpstr>Presentación de PowerPoint</vt:lpstr>
      <vt:lpstr>EVENTOS DEPORTIVOS REGIONALES</vt:lpstr>
      <vt:lpstr>Disciplinas participantes:</vt:lpstr>
      <vt:lpstr>FORMULARIOS</vt:lpstr>
      <vt:lpstr>MS TEAMS PARA DOCENTES</vt:lpstr>
      <vt:lpstr>ACTIVIDADES</vt:lpstr>
      <vt:lpstr>Presentación de PowerPoint</vt:lpstr>
      <vt:lpstr>SiATECCE</vt:lpstr>
      <vt:lpstr>Presentación de PowerPoint</vt:lpstr>
      <vt:lpstr>Presentación de PowerPoint</vt:lpstr>
      <vt:lpstr>Presentación de PowerPoint</vt:lpstr>
      <vt:lpstr>Presentación de PowerPoint</vt:lpstr>
      <vt:lpstr>Educación Sostenible: En acción para la protección de la Madre Tierra</vt:lpstr>
      <vt:lpstr>Presentación de PowerPoint</vt:lpstr>
      <vt:lpstr>PREVENCIÓN DEL MALTRATO ESCOLAR, LA VIOLENCIA ESCOLAR Y DE GÉNERO</vt:lpstr>
      <vt:lpstr>¿Por qué denunciar cualquier caso?</vt:lpstr>
      <vt:lpstr>PROCESO  GENERAL DE ATENCIÓN EN CASO DE VIOLENCIA EN CENTROS EDUCATIVOS</vt:lpstr>
      <vt:lpstr>Clasificador de casos de violencia</vt:lpstr>
      <vt:lpstr>Ejemplo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a la Sexta Sesión Ordinaria de Consejo Técnico Estatal y Taller Intensivo de Formación Continua para Docentes</dc:title>
  <dc:creator>Maribel Filigrana</dc:creator>
  <cp:lastModifiedBy>christianlopezcuellar@outlook.com</cp:lastModifiedBy>
  <cp:revision>235</cp:revision>
  <cp:lastPrinted>2023-05-22T03:58:33Z</cp:lastPrinted>
  <dcterms:modified xsi:type="dcterms:W3CDTF">2024-10-22T19:37:59Z</dcterms:modified>
</cp:coreProperties>
</file>