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5" r:id="rId2"/>
    <p:sldMasterId id="2147483777" r:id="rId3"/>
  </p:sldMasterIdLst>
  <p:notesMasterIdLst>
    <p:notesMasterId r:id="rId54"/>
  </p:notesMasterIdLst>
  <p:sldIdLst>
    <p:sldId id="300" r:id="rId4"/>
    <p:sldId id="2831" r:id="rId5"/>
    <p:sldId id="2814" r:id="rId6"/>
    <p:sldId id="2850" r:id="rId7"/>
    <p:sldId id="2823" r:id="rId8"/>
    <p:sldId id="2660" r:id="rId9"/>
    <p:sldId id="2879" r:id="rId10"/>
    <p:sldId id="2881" r:id="rId11"/>
    <p:sldId id="2880" r:id="rId12"/>
    <p:sldId id="2882" r:id="rId13"/>
    <p:sldId id="2815" r:id="rId14"/>
    <p:sldId id="2847" r:id="rId15"/>
    <p:sldId id="2873" r:id="rId16"/>
    <p:sldId id="2874" r:id="rId17"/>
    <p:sldId id="2819" r:id="rId18"/>
    <p:sldId id="2820" r:id="rId19"/>
    <p:sldId id="2883" r:id="rId20"/>
    <p:sldId id="2887" r:id="rId21"/>
    <p:sldId id="2886" r:id="rId22"/>
    <p:sldId id="2888" r:id="rId23"/>
    <p:sldId id="2889" r:id="rId24"/>
    <p:sldId id="2861" r:id="rId25"/>
    <p:sldId id="2877" r:id="rId26"/>
    <p:sldId id="2821" r:id="rId27"/>
    <p:sldId id="2822" r:id="rId28"/>
    <p:sldId id="2776" r:id="rId29"/>
    <p:sldId id="2828" r:id="rId30"/>
    <p:sldId id="2848" r:id="rId31"/>
    <p:sldId id="2849" r:id="rId32"/>
    <p:sldId id="2826" r:id="rId33"/>
    <p:sldId id="2707" r:id="rId34"/>
    <p:sldId id="2708" r:id="rId35"/>
    <p:sldId id="2851" r:id="rId36"/>
    <p:sldId id="2890" r:id="rId37"/>
    <p:sldId id="2891" r:id="rId38"/>
    <p:sldId id="2857" r:id="rId39"/>
    <p:sldId id="2892" r:id="rId40"/>
    <p:sldId id="2855" r:id="rId41"/>
    <p:sldId id="2856" r:id="rId42"/>
    <p:sldId id="2853" r:id="rId43"/>
    <p:sldId id="614" r:id="rId44"/>
    <p:sldId id="2863" r:id="rId45"/>
    <p:sldId id="2865" r:id="rId46"/>
    <p:sldId id="2866" r:id="rId47"/>
    <p:sldId id="2867" r:id="rId48"/>
    <p:sldId id="2868" r:id="rId49"/>
    <p:sldId id="2869" r:id="rId50"/>
    <p:sldId id="2870" r:id="rId51"/>
    <p:sldId id="2872" r:id="rId52"/>
    <p:sldId id="2755" r:id="rId53"/>
  </p:sldIdLst>
  <p:sldSz cx="12192000" cy="6858000"/>
  <p:notesSz cx="7102475" cy="9388475"/>
  <p:embeddedFontLst>
    <p:embeddedFont>
      <p:font typeface="Adelle Sans" panose="02000503000000020004" pitchFamily="2"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Candara" panose="020E0502030303020204" pitchFamily="34" charset="0"/>
      <p:regular r:id="rId63"/>
      <p:bold r:id="rId64"/>
      <p:italic r:id="rId65"/>
      <p:boldItalic r:id="rId66"/>
    </p:embeddedFont>
    <p:embeddedFont>
      <p:font typeface="Corbel" panose="020B0503020204020204" pitchFamily="34" charset="0"/>
      <p:regular r:id="rId67"/>
      <p:bold r:id="rId68"/>
      <p:italic r:id="rId69"/>
      <p:boldItalic r:id="rId70"/>
    </p:embeddedFont>
    <p:embeddedFont>
      <p:font typeface="Encode Sans" pitchFamily="2" charset="0"/>
      <p:regular r:id="rId71"/>
      <p:bold r:id="rId72"/>
      <p:italic r:id="rId73"/>
      <p:boldItalic r:id="rId74"/>
    </p:embeddedFont>
    <p:embeddedFont>
      <p:font typeface="Garamond" panose="02020404030301010803" pitchFamily="18" charset="0"/>
      <p:regular r:id="rId75"/>
      <p:bold r:id="rId76"/>
      <p:italic r:id="rId77"/>
    </p:embeddedFont>
    <p:embeddedFont>
      <p:font typeface="Montserrat" panose="02000000000000000000" pitchFamily="2" charset="0"/>
      <p:regular r:id="rId78"/>
      <p:bold r:id="rId79"/>
      <p:italic r:id="rId80"/>
      <p:boldItalic r:id="rId81"/>
    </p:embeddedFont>
    <p:embeddedFont>
      <p:font typeface="Montserrat Light" panose="02000000000000000000" pitchFamily="2" charset="0"/>
      <p:regular r:id="rId82"/>
      <p:bold r:id="rId83"/>
      <p:italic r:id="rId84"/>
      <p:boldItalic r:id="rId85"/>
    </p:embeddedFont>
    <p:embeddedFont>
      <p:font typeface="Montserrat SemiBold" panose="02000000000000000000" pitchFamily="2" charset="0"/>
      <p:regular r:id="rId86"/>
      <p:bold r:id="rId87"/>
      <p:italic r:id="rId88"/>
      <p:boldItalic r:id="rId89"/>
    </p:embeddedFont>
    <p:embeddedFont>
      <p:font typeface="Open Sans Semibold" panose="02000000000000000000" pitchFamily="2" charset="0"/>
      <p:bold r:id="rId90"/>
      <p:boldItalic r:id="rId91"/>
    </p:embeddedFont>
    <p:embeddedFont>
      <p:font typeface="Segoe UI" panose="02000000000000000000" pitchFamily="2"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54" roundtripDataSignature="AMtx7miLEpd8zuem63cUSSegnX87+zqZ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2B7"/>
    <a:srgbClr val="B8C6BE"/>
    <a:srgbClr val="691C32"/>
    <a:srgbClr val="CCECFF"/>
    <a:srgbClr val="ED9D68"/>
    <a:srgbClr val="C8CC34"/>
    <a:srgbClr val="E8D6BC"/>
    <a:srgbClr val="F0EB19"/>
    <a:srgbClr val="BC945A"/>
    <a:srgbClr val="DEC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64" d="100"/>
          <a:sy n="64"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font" Target="fonts/font1.fntdata" /><Relationship Id="rId63" Type="http://schemas.openxmlformats.org/officeDocument/2006/relationships/font" Target="fonts/font9.fntdata" /><Relationship Id="rId68" Type="http://schemas.openxmlformats.org/officeDocument/2006/relationships/font" Target="fonts/font14.fntdata" /><Relationship Id="rId76" Type="http://schemas.openxmlformats.org/officeDocument/2006/relationships/font" Target="fonts/font22.fntdata" /><Relationship Id="rId84" Type="http://schemas.openxmlformats.org/officeDocument/2006/relationships/font" Target="fonts/font30.fntdata" /><Relationship Id="rId89" Type="http://schemas.openxmlformats.org/officeDocument/2006/relationships/font" Target="fonts/font35.fntdata" /><Relationship Id="rId154" Type="http://customschemas.google.com/relationships/presentationmetadata" Target="NULL" /><Relationship Id="rId7" Type="http://schemas.openxmlformats.org/officeDocument/2006/relationships/slide" Target="slides/slide4.xml" /><Relationship Id="rId71" Type="http://schemas.openxmlformats.org/officeDocument/2006/relationships/font" Target="fonts/font17.fntdata" /><Relationship Id="rId92" Type="http://schemas.openxmlformats.org/officeDocument/2006/relationships/font" Target="fonts/font38.fntdata" /><Relationship Id="rId2" Type="http://schemas.openxmlformats.org/officeDocument/2006/relationships/slideMaster" Target="slideMasters/slideMaster2.xml" /><Relationship Id="rId16" Type="http://schemas.openxmlformats.org/officeDocument/2006/relationships/slide" Target="slides/slide13.xml" /><Relationship Id="rId29" Type="http://schemas.openxmlformats.org/officeDocument/2006/relationships/slide" Target="slides/slide26.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font" Target="fonts/font4.fntdata" /><Relationship Id="rId66" Type="http://schemas.openxmlformats.org/officeDocument/2006/relationships/font" Target="fonts/font12.fntdata" /><Relationship Id="rId74" Type="http://schemas.openxmlformats.org/officeDocument/2006/relationships/font" Target="fonts/font20.fntdata" /><Relationship Id="rId79" Type="http://schemas.openxmlformats.org/officeDocument/2006/relationships/font" Target="fonts/font25.fntdata" /><Relationship Id="rId87" Type="http://schemas.openxmlformats.org/officeDocument/2006/relationships/font" Target="fonts/font33.fntdata" /><Relationship Id="rId157" Type="http://schemas.openxmlformats.org/officeDocument/2006/relationships/theme" Target="theme/theme1.xml" /><Relationship Id="rId5" Type="http://schemas.openxmlformats.org/officeDocument/2006/relationships/slide" Target="slides/slide2.xml" /><Relationship Id="rId61" Type="http://schemas.openxmlformats.org/officeDocument/2006/relationships/font" Target="fonts/font7.fntdata" /><Relationship Id="rId82" Type="http://schemas.openxmlformats.org/officeDocument/2006/relationships/font" Target="fonts/font28.fntdata" /><Relationship Id="rId90" Type="http://schemas.openxmlformats.org/officeDocument/2006/relationships/font" Target="fonts/font36.fntdata" /><Relationship Id="rId95" Type="http://schemas.openxmlformats.org/officeDocument/2006/relationships/font" Target="fonts/font41.fntdata" /><Relationship Id="rId19" Type="http://schemas.openxmlformats.org/officeDocument/2006/relationships/slide" Target="slides/slide1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font" Target="fonts/font2.fntdata" /><Relationship Id="rId64" Type="http://schemas.openxmlformats.org/officeDocument/2006/relationships/font" Target="fonts/font10.fntdata" /><Relationship Id="rId69" Type="http://schemas.openxmlformats.org/officeDocument/2006/relationships/font" Target="fonts/font15.fntdata" /><Relationship Id="rId77" Type="http://schemas.openxmlformats.org/officeDocument/2006/relationships/font" Target="fonts/font23.fntdata"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font" Target="fonts/font18.fntdata" /><Relationship Id="rId80" Type="http://schemas.openxmlformats.org/officeDocument/2006/relationships/font" Target="fonts/font26.fntdata" /><Relationship Id="rId85" Type="http://schemas.openxmlformats.org/officeDocument/2006/relationships/font" Target="fonts/font31.fntdata" /><Relationship Id="rId93" Type="http://schemas.openxmlformats.org/officeDocument/2006/relationships/font" Target="fonts/font39.fntdata" /><Relationship Id="rId155" Type="http://schemas.openxmlformats.org/officeDocument/2006/relationships/presProps" Target="presProps.xml"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font" Target="fonts/font5.fntdata" /><Relationship Id="rId67" Type="http://schemas.openxmlformats.org/officeDocument/2006/relationships/font" Target="fonts/font13.fntdata" /><Relationship Id="rId158" Type="http://schemas.openxmlformats.org/officeDocument/2006/relationships/tableStyles" Target="tableStyles.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notesMaster" Target="notesMasters/notesMaster1.xml" /><Relationship Id="rId62" Type="http://schemas.openxmlformats.org/officeDocument/2006/relationships/font" Target="fonts/font8.fntdata" /><Relationship Id="rId70" Type="http://schemas.openxmlformats.org/officeDocument/2006/relationships/font" Target="fonts/font16.fntdata" /><Relationship Id="rId75" Type="http://schemas.openxmlformats.org/officeDocument/2006/relationships/font" Target="fonts/font21.fntdata" /><Relationship Id="rId83" Type="http://schemas.openxmlformats.org/officeDocument/2006/relationships/font" Target="fonts/font29.fntdata" /><Relationship Id="rId88" Type="http://schemas.openxmlformats.org/officeDocument/2006/relationships/font" Target="fonts/font34.fntdata" /><Relationship Id="rId91" Type="http://schemas.openxmlformats.org/officeDocument/2006/relationships/font" Target="fonts/font37.fntdata"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font" Target="fonts/font3.fntdata" /><Relationship Id="rId10" Type="http://schemas.openxmlformats.org/officeDocument/2006/relationships/slide" Target="slides/slide7.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font" Target="fonts/font6.fntdata" /><Relationship Id="rId65" Type="http://schemas.openxmlformats.org/officeDocument/2006/relationships/font" Target="fonts/font11.fntdata" /><Relationship Id="rId73" Type="http://schemas.openxmlformats.org/officeDocument/2006/relationships/font" Target="fonts/font19.fntdata" /><Relationship Id="rId78" Type="http://schemas.openxmlformats.org/officeDocument/2006/relationships/font" Target="fonts/font24.fntdata" /><Relationship Id="rId81" Type="http://schemas.openxmlformats.org/officeDocument/2006/relationships/font" Target="fonts/font27.fntdata" /><Relationship Id="rId86" Type="http://schemas.openxmlformats.org/officeDocument/2006/relationships/font" Target="fonts/font32.fntdata" /><Relationship Id="rId94" Type="http://schemas.openxmlformats.org/officeDocument/2006/relationships/font" Target="fonts/font40.fntdata" /><Relationship Id="rId156"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slide" Target="slides/slide6.xml" /><Relationship Id="rId13" Type="http://schemas.openxmlformats.org/officeDocument/2006/relationships/slide" Target="slides/slide10.xml" /><Relationship Id="rId18" Type="http://schemas.openxmlformats.org/officeDocument/2006/relationships/slide" Target="slides/slide15.xml" /><Relationship Id="rId39" Type="http://schemas.openxmlformats.org/officeDocument/2006/relationships/slide" Target="slides/slide36.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B04E3-6A20-4324-B656-158AC61B96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FFCDD42-0B4F-4C17-B1C1-9269F28D04CC}">
      <dgm:prSet phldrT="[Texto]" custT="1"/>
      <dgm:spPr/>
      <dgm:t>
        <a:bodyPr/>
        <a:lstStyle/>
        <a:p>
          <a:r>
            <a:rPr lang="es-MX" sz="3600" dirty="0"/>
            <a:t>Producto </a:t>
          </a:r>
        </a:p>
      </dgm:t>
    </dgm:pt>
    <dgm:pt modelId="{1AB1546A-DD08-4101-BDC0-73553A4488A9}" type="parTrans" cxnId="{41C7006B-13C9-48CC-B743-7691559EF204}">
      <dgm:prSet/>
      <dgm:spPr/>
      <dgm:t>
        <a:bodyPr/>
        <a:lstStyle/>
        <a:p>
          <a:endParaRPr lang="es-MX"/>
        </a:p>
      </dgm:t>
    </dgm:pt>
    <dgm:pt modelId="{6AA863E9-6112-4F22-9746-A167F83673ED}" type="sibTrans" cxnId="{41C7006B-13C9-48CC-B743-7691559EF204}">
      <dgm:prSet/>
      <dgm:spPr/>
      <dgm:t>
        <a:bodyPr/>
        <a:lstStyle/>
        <a:p>
          <a:endParaRPr lang="es-MX"/>
        </a:p>
      </dgm:t>
    </dgm:pt>
    <dgm:pt modelId="{BEB2F890-4386-4CC8-B6D9-8A63C7F3A1C9}">
      <dgm:prSet phldrT="[Texto]"/>
      <dgm:spPr/>
      <dgm:t>
        <a:bodyPr/>
        <a:lstStyle/>
        <a:p>
          <a:r>
            <a:rPr lang="es-ES" dirty="0"/>
            <a:t>De manera individual: escribe si existe algún hábito que deseas conservar o modificar.</a:t>
          </a:r>
          <a:endParaRPr lang="es-MX" dirty="0"/>
        </a:p>
      </dgm:t>
    </dgm:pt>
    <dgm:pt modelId="{E7FF2C61-685D-4516-ABC7-350DB2AB6E2C}" type="parTrans" cxnId="{9DC4310A-24CB-4EA9-BAE2-DBFD035D453C}">
      <dgm:prSet/>
      <dgm:spPr/>
      <dgm:t>
        <a:bodyPr/>
        <a:lstStyle/>
        <a:p>
          <a:endParaRPr lang="es-MX"/>
        </a:p>
      </dgm:t>
    </dgm:pt>
    <dgm:pt modelId="{022F9461-DD21-46D5-A461-C91E333423CE}" type="sibTrans" cxnId="{9DC4310A-24CB-4EA9-BAE2-DBFD035D453C}">
      <dgm:prSet/>
      <dgm:spPr/>
      <dgm:t>
        <a:bodyPr/>
        <a:lstStyle/>
        <a:p>
          <a:endParaRPr lang="es-MX"/>
        </a:p>
      </dgm:t>
    </dgm:pt>
    <dgm:pt modelId="{2736B202-6231-4898-AF12-E1743112152A}">
      <dgm:prSet phldrT="[Texto]" custT="1"/>
      <dgm:spPr/>
      <dgm:t>
        <a:bodyPr/>
        <a:lstStyle/>
        <a:p>
          <a:r>
            <a:rPr lang="es-MX" sz="3600" dirty="0"/>
            <a:t>Actividades </a:t>
          </a:r>
        </a:p>
      </dgm:t>
    </dgm:pt>
    <dgm:pt modelId="{846EAD7B-E23A-4962-9F4B-A03F5963D2E9}" type="parTrans" cxnId="{CB120E82-8092-42B9-83A8-C1198B91C9EF}">
      <dgm:prSet/>
      <dgm:spPr/>
      <dgm:t>
        <a:bodyPr/>
        <a:lstStyle/>
        <a:p>
          <a:endParaRPr lang="es-MX"/>
        </a:p>
      </dgm:t>
    </dgm:pt>
    <dgm:pt modelId="{F33FBD80-ACF5-4EF8-8964-BADE861A090C}" type="sibTrans" cxnId="{CB120E82-8092-42B9-83A8-C1198B91C9EF}">
      <dgm:prSet/>
      <dgm:spPr/>
      <dgm:t>
        <a:bodyPr/>
        <a:lstStyle/>
        <a:p>
          <a:endParaRPr lang="es-MX"/>
        </a:p>
      </dgm:t>
    </dgm:pt>
    <dgm:pt modelId="{C1920709-450A-4F65-9A31-92104D7998CD}">
      <dgm:prSet phldrT="[Texto]" custT="1"/>
      <dgm:spPr/>
      <dgm:t>
        <a:bodyPr/>
        <a:lstStyle/>
        <a:p>
          <a:pPr algn="l">
            <a:buFont typeface="+mj-lt"/>
            <a:buAutoNum type="arabicPeriod"/>
          </a:pPr>
          <a:r>
            <a:rPr lang="es-MX" sz="2000" b="1" dirty="0"/>
            <a:t>Lectura comentada.</a:t>
          </a:r>
        </a:p>
      </dgm:t>
    </dgm:pt>
    <dgm:pt modelId="{24A51F29-B712-4B22-B3D5-F1F35109DF34}" type="parTrans" cxnId="{214B9661-751D-4AD9-9BD1-13AD6C3751AA}">
      <dgm:prSet/>
      <dgm:spPr/>
      <dgm:t>
        <a:bodyPr/>
        <a:lstStyle/>
        <a:p>
          <a:endParaRPr lang="es-MX"/>
        </a:p>
      </dgm:t>
    </dgm:pt>
    <dgm:pt modelId="{4425D40C-ED5E-4F5D-B2DE-63D29E0A6B5B}" type="sibTrans" cxnId="{214B9661-751D-4AD9-9BD1-13AD6C3751AA}">
      <dgm:prSet/>
      <dgm:spPr/>
      <dgm:t>
        <a:bodyPr/>
        <a:lstStyle/>
        <a:p>
          <a:endParaRPr lang="es-MX"/>
        </a:p>
      </dgm:t>
    </dgm:pt>
    <dgm:pt modelId="{71C69556-523C-4BFF-8F6D-DD686CDF5EA6}">
      <dgm:prSet phldrT="[Texto]" custT="1"/>
      <dgm:spPr/>
      <dgm:t>
        <a:bodyPr/>
        <a:lstStyle/>
        <a:p>
          <a:pPr algn="just">
            <a:buFont typeface="+mj-lt"/>
            <a:buAutoNum type="arabicPeriod"/>
          </a:pPr>
          <a:r>
            <a:rPr lang="es-MX" sz="2000" b="1" dirty="0"/>
            <a:t>Reflexionar sobre los hábitos que contribuyan al bienestar personal y al autocuidado.</a:t>
          </a:r>
        </a:p>
      </dgm:t>
    </dgm:pt>
    <dgm:pt modelId="{5241F854-5A74-4CAC-9F36-B32D8C3B9DDE}" type="parTrans" cxnId="{441C572B-AC14-4695-9064-F3FF57418927}">
      <dgm:prSet/>
      <dgm:spPr/>
      <dgm:t>
        <a:bodyPr/>
        <a:lstStyle/>
        <a:p>
          <a:endParaRPr lang="es-ES"/>
        </a:p>
      </dgm:t>
    </dgm:pt>
    <dgm:pt modelId="{B57AF051-D03B-4668-80FB-FC3AC9969027}" type="sibTrans" cxnId="{441C572B-AC14-4695-9064-F3FF57418927}">
      <dgm:prSet/>
      <dgm:spPr/>
      <dgm:t>
        <a:bodyPr/>
        <a:lstStyle/>
        <a:p>
          <a:endParaRPr lang="es-ES"/>
        </a:p>
      </dgm:t>
    </dgm:pt>
    <dgm:pt modelId="{46537C1D-DA61-4A79-B8B4-30953911DE4A}">
      <dgm:prSet phldrT="[Texto]" custT="1"/>
      <dgm:spPr/>
      <dgm:t>
        <a:bodyPr/>
        <a:lstStyle/>
        <a:p>
          <a:pPr algn="just">
            <a:buFont typeface="+mj-lt"/>
            <a:buAutoNum type="arabicPeriod"/>
          </a:pPr>
          <a:r>
            <a:rPr lang="es-MX" sz="2000" b="1" dirty="0"/>
            <a:t>Escribir tres hábitos que suman al autocuidado personal y profesional.</a:t>
          </a:r>
        </a:p>
      </dgm:t>
    </dgm:pt>
    <dgm:pt modelId="{1768D0C7-5841-4EBD-B985-6F870FEF410F}" type="parTrans" cxnId="{909A4F26-D479-48E1-B75C-20024CBFE6B1}">
      <dgm:prSet/>
      <dgm:spPr/>
      <dgm:t>
        <a:bodyPr/>
        <a:lstStyle/>
        <a:p>
          <a:endParaRPr lang="es-ES"/>
        </a:p>
      </dgm:t>
    </dgm:pt>
    <dgm:pt modelId="{61814CF6-1D5B-468A-83D5-5D9A497B6F3D}" type="sibTrans" cxnId="{909A4F26-D479-48E1-B75C-20024CBFE6B1}">
      <dgm:prSet/>
      <dgm:spPr/>
      <dgm:t>
        <a:bodyPr/>
        <a:lstStyle/>
        <a:p>
          <a:endParaRPr lang="es-ES"/>
        </a:p>
      </dgm:t>
    </dgm:pt>
    <dgm:pt modelId="{0D6BC0D3-DCC2-445F-83A6-C69845D3AE7A}">
      <dgm:prSet phldrT="[Texto]" custT="1"/>
      <dgm:spPr/>
      <dgm:t>
        <a:bodyPr/>
        <a:lstStyle/>
        <a:p>
          <a:pPr algn="l">
            <a:buFont typeface="+mj-lt"/>
            <a:buAutoNum type="arabicPeriod"/>
          </a:pPr>
          <a:r>
            <a:rPr lang="es-MX" sz="2000" b="1" dirty="0"/>
            <a:t>Dar a respuesta a algunas interrogantes.</a:t>
          </a:r>
        </a:p>
      </dgm:t>
    </dgm:pt>
    <dgm:pt modelId="{1D7D61A9-AF9E-41FB-8C08-127D58D23C10}" type="parTrans" cxnId="{D5FC6FEF-2C98-4CEB-BEAA-D02926A2DB79}">
      <dgm:prSet/>
      <dgm:spPr/>
      <dgm:t>
        <a:bodyPr/>
        <a:lstStyle/>
        <a:p>
          <a:endParaRPr lang="es-ES"/>
        </a:p>
      </dgm:t>
    </dgm:pt>
    <dgm:pt modelId="{103AF0ED-50DA-4131-B921-F7350D8C3AFA}" type="sibTrans" cxnId="{D5FC6FEF-2C98-4CEB-BEAA-D02926A2DB79}">
      <dgm:prSet/>
      <dgm:spPr/>
      <dgm:t>
        <a:bodyPr/>
        <a:lstStyle/>
        <a:p>
          <a:endParaRPr lang="es-ES"/>
        </a:p>
      </dgm:t>
    </dgm:pt>
    <dgm:pt modelId="{3DC7463C-53D6-4F1B-83C7-686E4D434A29}" type="pres">
      <dgm:prSet presAssocID="{E16B04E3-6A20-4324-B656-158AC61B9655}" presName="Name0" presStyleCnt="0">
        <dgm:presLayoutVars>
          <dgm:dir/>
          <dgm:animLvl val="lvl"/>
          <dgm:resizeHandles val="exact"/>
        </dgm:presLayoutVars>
      </dgm:prSet>
      <dgm:spPr/>
    </dgm:pt>
    <dgm:pt modelId="{06BB3CAE-7A8F-4109-938A-6977E11118BF}" type="pres">
      <dgm:prSet presAssocID="{2736B202-6231-4898-AF12-E1743112152A}" presName="linNode" presStyleCnt="0"/>
      <dgm:spPr/>
    </dgm:pt>
    <dgm:pt modelId="{3A918000-999F-4AD5-9001-072B8D296F48}" type="pres">
      <dgm:prSet presAssocID="{2736B202-6231-4898-AF12-E1743112152A}" presName="parentText" presStyleLbl="node1" presStyleIdx="0" presStyleCnt="2" custLinFactNeighborY="-87744">
        <dgm:presLayoutVars>
          <dgm:chMax val="1"/>
          <dgm:bulletEnabled val="1"/>
        </dgm:presLayoutVars>
      </dgm:prSet>
      <dgm:spPr/>
    </dgm:pt>
    <dgm:pt modelId="{F75393DA-5D63-401A-A988-4AD768C102BC}" type="pres">
      <dgm:prSet presAssocID="{2736B202-6231-4898-AF12-E1743112152A}" presName="descendantText" presStyleLbl="alignAccFollowNode1" presStyleIdx="0" presStyleCnt="2" custScaleX="107817" custScaleY="116022" custLinFactNeighborX="7033" custLinFactNeighborY="1926">
        <dgm:presLayoutVars>
          <dgm:bulletEnabled val="1"/>
        </dgm:presLayoutVars>
      </dgm:prSet>
      <dgm:spPr/>
    </dgm:pt>
    <dgm:pt modelId="{BC48BBC6-D31B-42E6-85C5-F169DEE878AF}" type="pres">
      <dgm:prSet presAssocID="{F33FBD80-ACF5-4EF8-8964-BADE861A090C}" presName="sp" presStyleCnt="0"/>
      <dgm:spPr/>
    </dgm:pt>
    <dgm:pt modelId="{59C3462A-E63E-44F1-9076-C95ECAF279F7}" type="pres">
      <dgm:prSet presAssocID="{BFFCDD42-0B4F-4C17-B1C1-9269F28D04CC}" presName="linNode" presStyleCnt="0"/>
      <dgm:spPr/>
    </dgm:pt>
    <dgm:pt modelId="{38438088-9BEB-4ED1-B6E9-B9A2D41DCDFC}" type="pres">
      <dgm:prSet presAssocID="{BFFCDD42-0B4F-4C17-B1C1-9269F28D04CC}" presName="parentText" presStyleLbl="node1" presStyleIdx="1" presStyleCnt="2">
        <dgm:presLayoutVars>
          <dgm:chMax val="1"/>
          <dgm:bulletEnabled val="1"/>
        </dgm:presLayoutVars>
      </dgm:prSet>
      <dgm:spPr/>
    </dgm:pt>
    <dgm:pt modelId="{43880490-1C00-4CB5-B60B-01097D117701}" type="pres">
      <dgm:prSet presAssocID="{BFFCDD42-0B4F-4C17-B1C1-9269F28D04CC}" presName="descendantText" presStyleLbl="alignAccFollowNode1" presStyleIdx="1" presStyleCnt="2">
        <dgm:presLayoutVars>
          <dgm:bulletEnabled val="1"/>
        </dgm:presLayoutVars>
      </dgm:prSet>
      <dgm:spPr/>
    </dgm:pt>
  </dgm:ptLst>
  <dgm:cxnLst>
    <dgm:cxn modelId="{9DC4310A-24CB-4EA9-BAE2-DBFD035D453C}" srcId="{BFFCDD42-0B4F-4C17-B1C1-9269F28D04CC}" destId="{BEB2F890-4386-4CC8-B6D9-8A63C7F3A1C9}" srcOrd="0" destOrd="0" parTransId="{E7FF2C61-685D-4516-ABC7-350DB2AB6E2C}" sibTransId="{022F9461-DD21-46D5-A461-C91E333423CE}"/>
    <dgm:cxn modelId="{1DB8AC1F-9416-4968-88C2-1A5FDF0AA3BC}" type="presOf" srcId="{E16B04E3-6A20-4324-B656-158AC61B9655}" destId="{3DC7463C-53D6-4F1B-83C7-686E4D434A29}" srcOrd="0" destOrd="0" presId="urn:microsoft.com/office/officeart/2005/8/layout/vList5"/>
    <dgm:cxn modelId="{909A4F26-D479-48E1-B75C-20024CBFE6B1}" srcId="{2736B202-6231-4898-AF12-E1743112152A}" destId="{46537C1D-DA61-4A79-B8B4-30953911DE4A}" srcOrd="2" destOrd="0" parTransId="{1768D0C7-5841-4EBD-B985-6F870FEF410F}" sibTransId="{61814CF6-1D5B-468A-83D5-5D9A497B6F3D}"/>
    <dgm:cxn modelId="{441C572B-AC14-4695-9064-F3FF57418927}" srcId="{2736B202-6231-4898-AF12-E1743112152A}" destId="{71C69556-523C-4BFF-8F6D-DD686CDF5EA6}" srcOrd="1" destOrd="0" parTransId="{5241F854-5A74-4CAC-9F36-B32D8C3B9DDE}" sibTransId="{B57AF051-D03B-4668-80FB-FC3AC9969027}"/>
    <dgm:cxn modelId="{1B5D6B30-61B5-4C32-BB50-3EF08C9A2EB5}" type="presOf" srcId="{71C69556-523C-4BFF-8F6D-DD686CDF5EA6}" destId="{F75393DA-5D63-401A-A988-4AD768C102BC}" srcOrd="0" destOrd="1" presId="urn:microsoft.com/office/officeart/2005/8/layout/vList5"/>
    <dgm:cxn modelId="{9A08203D-8DF7-48FD-9B7D-16BC68940BD3}" type="presOf" srcId="{BFFCDD42-0B4F-4C17-B1C1-9269F28D04CC}" destId="{38438088-9BEB-4ED1-B6E9-B9A2D41DCDFC}" srcOrd="0" destOrd="0" presId="urn:microsoft.com/office/officeart/2005/8/layout/vList5"/>
    <dgm:cxn modelId="{214B9661-751D-4AD9-9BD1-13AD6C3751AA}" srcId="{2736B202-6231-4898-AF12-E1743112152A}" destId="{C1920709-450A-4F65-9A31-92104D7998CD}" srcOrd="0" destOrd="0" parTransId="{24A51F29-B712-4B22-B3D5-F1F35109DF34}" sibTransId="{4425D40C-ED5E-4F5D-B2DE-63D29E0A6B5B}"/>
    <dgm:cxn modelId="{41C7006B-13C9-48CC-B743-7691559EF204}" srcId="{E16B04E3-6A20-4324-B656-158AC61B9655}" destId="{BFFCDD42-0B4F-4C17-B1C1-9269F28D04CC}" srcOrd="1" destOrd="0" parTransId="{1AB1546A-DD08-4101-BDC0-73553A4488A9}" sibTransId="{6AA863E9-6112-4F22-9746-A167F83673ED}"/>
    <dgm:cxn modelId="{E5F83D71-00E9-4EAF-BC4B-743B7A322025}" type="presOf" srcId="{BEB2F890-4386-4CC8-B6D9-8A63C7F3A1C9}" destId="{43880490-1C00-4CB5-B60B-01097D117701}" srcOrd="0" destOrd="0" presId="urn:microsoft.com/office/officeart/2005/8/layout/vList5"/>
    <dgm:cxn modelId="{CB120E82-8092-42B9-83A8-C1198B91C9EF}" srcId="{E16B04E3-6A20-4324-B656-158AC61B9655}" destId="{2736B202-6231-4898-AF12-E1743112152A}" srcOrd="0" destOrd="0" parTransId="{846EAD7B-E23A-4962-9F4B-A03F5963D2E9}" sibTransId="{F33FBD80-ACF5-4EF8-8964-BADE861A090C}"/>
    <dgm:cxn modelId="{B2A663B1-7ADE-4E03-A411-8C5709B42BA4}" type="presOf" srcId="{46537C1D-DA61-4A79-B8B4-30953911DE4A}" destId="{F75393DA-5D63-401A-A988-4AD768C102BC}" srcOrd="0" destOrd="2" presId="urn:microsoft.com/office/officeart/2005/8/layout/vList5"/>
    <dgm:cxn modelId="{85129EB8-7BAF-41B0-B76A-D831569855E4}" type="presOf" srcId="{0D6BC0D3-DCC2-445F-83A6-C69845D3AE7A}" destId="{F75393DA-5D63-401A-A988-4AD768C102BC}" srcOrd="0" destOrd="3" presId="urn:microsoft.com/office/officeart/2005/8/layout/vList5"/>
    <dgm:cxn modelId="{9B1201BF-1599-41C5-ACF2-B3F3C9F373AC}" type="presOf" srcId="{2736B202-6231-4898-AF12-E1743112152A}" destId="{3A918000-999F-4AD5-9001-072B8D296F48}" srcOrd="0" destOrd="0" presId="urn:microsoft.com/office/officeart/2005/8/layout/vList5"/>
    <dgm:cxn modelId="{2A1C2EDB-F3BF-4DE0-867C-92EF2924D30A}" type="presOf" srcId="{C1920709-450A-4F65-9A31-92104D7998CD}" destId="{F75393DA-5D63-401A-A988-4AD768C102BC}" srcOrd="0" destOrd="0" presId="urn:microsoft.com/office/officeart/2005/8/layout/vList5"/>
    <dgm:cxn modelId="{D5FC6FEF-2C98-4CEB-BEAA-D02926A2DB79}" srcId="{2736B202-6231-4898-AF12-E1743112152A}" destId="{0D6BC0D3-DCC2-445F-83A6-C69845D3AE7A}" srcOrd="3" destOrd="0" parTransId="{1D7D61A9-AF9E-41FB-8C08-127D58D23C10}" sibTransId="{103AF0ED-50DA-4131-B921-F7350D8C3AFA}"/>
    <dgm:cxn modelId="{68ACAA2D-A357-465F-980C-D1A24C38C850}" type="presParOf" srcId="{3DC7463C-53D6-4F1B-83C7-686E4D434A29}" destId="{06BB3CAE-7A8F-4109-938A-6977E11118BF}" srcOrd="0" destOrd="0" presId="urn:microsoft.com/office/officeart/2005/8/layout/vList5"/>
    <dgm:cxn modelId="{6796355B-1759-4F63-AFD9-37C1B5C55A46}" type="presParOf" srcId="{06BB3CAE-7A8F-4109-938A-6977E11118BF}" destId="{3A918000-999F-4AD5-9001-072B8D296F48}" srcOrd="0" destOrd="0" presId="urn:microsoft.com/office/officeart/2005/8/layout/vList5"/>
    <dgm:cxn modelId="{438D2619-8A52-4DEF-98F5-BF61BA88E67F}" type="presParOf" srcId="{06BB3CAE-7A8F-4109-938A-6977E11118BF}" destId="{F75393DA-5D63-401A-A988-4AD768C102BC}" srcOrd="1" destOrd="0" presId="urn:microsoft.com/office/officeart/2005/8/layout/vList5"/>
    <dgm:cxn modelId="{CD63E271-B287-44D9-8DC5-1A8C8FF16637}" type="presParOf" srcId="{3DC7463C-53D6-4F1B-83C7-686E4D434A29}" destId="{BC48BBC6-D31B-42E6-85C5-F169DEE878AF}" srcOrd="1" destOrd="0" presId="urn:microsoft.com/office/officeart/2005/8/layout/vList5"/>
    <dgm:cxn modelId="{10A40D81-7116-40C5-9827-51002A6E7582}" type="presParOf" srcId="{3DC7463C-53D6-4F1B-83C7-686E4D434A29}" destId="{59C3462A-E63E-44F1-9076-C95ECAF279F7}" srcOrd="2" destOrd="0" presId="urn:microsoft.com/office/officeart/2005/8/layout/vList5"/>
    <dgm:cxn modelId="{4FFB5EF1-146A-4C15-96C5-E4CF8EBB8067}" type="presParOf" srcId="{59C3462A-E63E-44F1-9076-C95ECAF279F7}" destId="{38438088-9BEB-4ED1-B6E9-B9A2D41DCDFC}" srcOrd="0" destOrd="0" presId="urn:microsoft.com/office/officeart/2005/8/layout/vList5"/>
    <dgm:cxn modelId="{40CBDABF-920F-4984-8636-E298B120EEAB}" type="presParOf" srcId="{59C3462A-E63E-44F1-9076-C95ECAF279F7}" destId="{43880490-1C00-4CB5-B60B-01097D1177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B04E3-6A20-4324-B656-158AC61B96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FFCDD42-0B4F-4C17-B1C1-9269F28D04CC}">
      <dgm:prSet phldrT="[Texto]" custT="1"/>
      <dgm:spPr/>
      <dgm:t>
        <a:bodyPr/>
        <a:lstStyle/>
        <a:p>
          <a:r>
            <a:rPr lang="es-MX" sz="3600" dirty="0"/>
            <a:t>Producto </a:t>
          </a:r>
        </a:p>
      </dgm:t>
    </dgm:pt>
    <dgm:pt modelId="{1AB1546A-DD08-4101-BDC0-73553A4488A9}" type="parTrans" cxnId="{41C7006B-13C9-48CC-B743-7691559EF204}">
      <dgm:prSet/>
      <dgm:spPr/>
      <dgm:t>
        <a:bodyPr/>
        <a:lstStyle/>
        <a:p>
          <a:endParaRPr lang="es-MX" sz="1600"/>
        </a:p>
      </dgm:t>
    </dgm:pt>
    <dgm:pt modelId="{6AA863E9-6112-4F22-9746-A167F83673ED}" type="sibTrans" cxnId="{41C7006B-13C9-48CC-B743-7691559EF204}">
      <dgm:prSet/>
      <dgm:spPr/>
      <dgm:t>
        <a:bodyPr/>
        <a:lstStyle/>
        <a:p>
          <a:endParaRPr lang="es-MX" sz="1600"/>
        </a:p>
      </dgm:t>
    </dgm:pt>
    <dgm:pt modelId="{BEB2F890-4386-4CC8-B6D9-8A63C7F3A1C9}">
      <dgm:prSet phldrT="[Texto]" custT="1"/>
      <dgm:spPr/>
      <dgm:t>
        <a:bodyPr/>
        <a:lstStyle/>
        <a:p>
          <a:r>
            <a:rPr lang="es-ES" sz="1600" dirty="0"/>
            <a:t>Diseñar o Rediseñar un Plan de clase próximo a utilizar para el siguiente bloque donde incluyan una metodología activa y dentro del desarrollo del Plan de clase se puedan observar las fases de la metodología por ejemplo </a:t>
          </a:r>
          <a:r>
            <a:rPr lang="es-ES" sz="1600" b="1" dirty="0"/>
            <a:t>Las cinco etapas de aprendizaje en el modelo 5E (por sus siglas en inglés) son: Engancho (Enganchar), Exploración (</a:t>
          </a:r>
          <a:r>
            <a:rPr lang="es-ES" sz="1600" b="1" dirty="0" err="1"/>
            <a:t>Exploration</a:t>
          </a:r>
          <a:r>
            <a:rPr lang="es-ES" sz="1600" b="1" dirty="0"/>
            <a:t>), Explicación (</a:t>
          </a:r>
          <a:r>
            <a:rPr lang="es-ES" sz="1600" b="1" dirty="0" err="1"/>
            <a:t>Explanation</a:t>
          </a:r>
          <a:r>
            <a:rPr lang="es-ES" sz="1600" b="1" dirty="0"/>
            <a:t>), Elaboración/Extensión (</a:t>
          </a:r>
          <a:r>
            <a:rPr lang="es-ES" sz="1600" b="1" dirty="0" err="1"/>
            <a:t>Elaboration</a:t>
          </a:r>
          <a:r>
            <a:rPr lang="es-ES" sz="1600" b="1" dirty="0"/>
            <a:t>/</a:t>
          </a:r>
          <a:r>
            <a:rPr lang="es-ES" sz="1600" b="1" dirty="0" err="1"/>
            <a:t>Extension</a:t>
          </a:r>
          <a:r>
            <a:rPr lang="es-ES" sz="1600" b="1" dirty="0"/>
            <a:t>) y Evaluación (</a:t>
          </a:r>
          <a:r>
            <a:rPr lang="es-ES" sz="1600" b="1" dirty="0" err="1"/>
            <a:t>Evaluation</a:t>
          </a:r>
          <a:r>
            <a:rPr lang="es-ES" sz="1600" b="1" dirty="0"/>
            <a:t>) </a:t>
          </a:r>
          <a:r>
            <a:rPr lang="es-ES" sz="1600" dirty="0"/>
            <a:t>y se describan en el Plan de clase y presenten a la Comunidad de Aprendizaje Profesional (CAP).</a:t>
          </a:r>
          <a:endParaRPr lang="es-MX" sz="1600" dirty="0"/>
        </a:p>
      </dgm:t>
    </dgm:pt>
    <dgm:pt modelId="{E7FF2C61-685D-4516-ABC7-350DB2AB6E2C}" type="parTrans" cxnId="{9DC4310A-24CB-4EA9-BAE2-DBFD035D453C}">
      <dgm:prSet/>
      <dgm:spPr/>
      <dgm:t>
        <a:bodyPr/>
        <a:lstStyle/>
        <a:p>
          <a:endParaRPr lang="es-MX" sz="1600"/>
        </a:p>
      </dgm:t>
    </dgm:pt>
    <dgm:pt modelId="{022F9461-DD21-46D5-A461-C91E333423CE}" type="sibTrans" cxnId="{9DC4310A-24CB-4EA9-BAE2-DBFD035D453C}">
      <dgm:prSet/>
      <dgm:spPr/>
      <dgm:t>
        <a:bodyPr/>
        <a:lstStyle/>
        <a:p>
          <a:endParaRPr lang="es-MX" sz="1600"/>
        </a:p>
      </dgm:t>
    </dgm:pt>
    <dgm:pt modelId="{2736B202-6231-4898-AF12-E1743112152A}">
      <dgm:prSet phldrT="[Texto]" custT="1"/>
      <dgm:spPr/>
      <dgm:t>
        <a:bodyPr/>
        <a:lstStyle/>
        <a:p>
          <a:r>
            <a:rPr lang="es-MX" sz="3600" dirty="0"/>
            <a:t>Actividades </a:t>
          </a:r>
        </a:p>
      </dgm:t>
    </dgm:pt>
    <dgm:pt modelId="{846EAD7B-E23A-4962-9F4B-A03F5963D2E9}" type="parTrans" cxnId="{CB120E82-8092-42B9-83A8-C1198B91C9EF}">
      <dgm:prSet/>
      <dgm:spPr/>
      <dgm:t>
        <a:bodyPr/>
        <a:lstStyle/>
        <a:p>
          <a:endParaRPr lang="es-MX" sz="1600"/>
        </a:p>
      </dgm:t>
    </dgm:pt>
    <dgm:pt modelId="{F33FBD80-ACF5-4EF8-8964-BADE861A090C}" type="sibTrans" cxnId="{CB120E82-8092-42B9-83A8-C1198B91C9EF}">
      <dgm:prSet/>
      <dgm:spPr/>
      <dgm:t>
        <a:bodyPr/>
        <a:lstStyle/>
        <a:p>
          <a:endParaRPr lang="es-MX" sz="1600"/>
        </a:p>
      </dgm:t>
    </dgm:pt>
    <dgm:pt modelId="{C1920709-450A-4F65-9A31-92104D7998C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1" dirty="0"/>
            <a:t>Definir ¿Qué es una metodología activa? </a:t>
          </a:r>
          <a:endParaRPr lang="es-MX" sz="1600" dirty="0"/>
        </a:p>
      </dgm:t>
    </dgm:pt>
    <dgm:pt modelId="{24A51F29-B712-4B22-B3D5-F1F35109DF34}" type="parTrans" cxnId="{214B9661-751D-4AD9-9BD1-13AD6C3751AA}">
      <dgm:prSet/>
      <dgm:spPr/>
      <dgm:t>
        <a:bodyPr/>
        <a:lstStyle/>
        <a:p>
          <a:endParaRPr lang="es-MX" sz="1600"/>
        </a:p>
      </dgm:t>
    </dgm:pt>
    <dgm:pt modelId="{4425D40C-ED5E-4F5D-B2DE-63D29E0A6B5B}" type="sibTrans" cxnId="{214B9661-751D-4AD9-9BD1-13AD6C3751AA}">
      <dgm:prSet/>
      <dgm:spPr/>
      <dgm:t>
        <a:bodyPr/>
        <a:lstStyle/>
        <a:p>
          <a:endParaRPr lang="es-MX" sz="1600"/>
        </a:p>
      </dgm:t>
    </dgm:pt>
    <dgm:pt modelId="{83E9F946-9C90-4475-BA03-749DC5D01BAF}">
      <dgm:prSet phldrT="[Texto]" custT="1"/>
      <dgm:spPr/>
      <dgm:t>
        <a:bodyPr/>
        <a:lstStyle/>
        <a:p>
          <a:pPr marL="0" indent="0" defTabSz="914400">
            <a:lnSpc>
              <a:spcPct val="100000"/>
            </a:lnSpc>
            <a:spcBef>
              <a:spcPts val="0"/>
            </a:spcBef>
            <a:spcAft>
              <a:spcPts val="0"/>
            </a:spcAft>
            <a:buFont typeface="+mj-lt"/>
            <a:buAutoNum type="arabicPeriod"/>
          </a:pPr>
          <a:r>
            <a:rPr lang="es-ES" sz="1600" dirty="0"/>
            <a:t>Realizar una búsqueda en internet sobre alguna metodología activa.</a:t>
          </a:r>
          <a:endParaRPr lang="es-MX" sz="1600" dirty="0"/>
        </a:p>
      </dgm:t>
    </dgm:pt>
    <dgm:pt modelId="{A1DA728B-2EDA-40EA-B933-267B7EE12446}" type="parTrans" cxnId="{B2A4E80B-5254-4643-BC3D-2D99A4FB5935}">
      <dgm:prSet/>
      <dgm:spPr/>
      <dgm:t>
        <a:bodyPr/>
        <a:lstStyle/>
        <a:p>
          <a:endParaRPr lang="es-ES"/>
        </a:p>
      </dgm:t>
    </dgm:pt>
    <dgm:pt modelId="{12D0D5F4-F4BA-48C9-AC14-E06987884B2F}" type="sibTrans" cxnId="{B2A4E80B-5254-4643-BC3D-2D99A4FB5935}">
      <dgm:prSet/>
      <dgm:spPr/>
      <dgm:t>
        <a:bodyPr/>
        <a:lstStyle/>
        <a:p>
          <a:endParaRPr lang="es-ES"/>
        </a:p>
      </dgm:t>
    </dgm:pt>
    <dgm:pt modelId="{28DCFDC2-EB85-4D00-BAC0-3189E63E4D5C}">
      <dgm:prSet phldrT="[Texto]" custT="1"/>
      <dgm:spPr/>
      <dgm:t>
        <a:bodyPr/>
        <a:lstStyle/>
        <a:p>
          <a:pPr marL="0" indent="0" defTabSz="914400">
            <a:lnSpc>
              <a:spcPct val="100000"/>
            </a:lnSpc>
            <a:spcBef>
              <a:spcPts val="0"/>
            </a:spcBef>
            <a:spcAft>
              <a:spcPts val="0"/>
            </a:spcAft>
            <a:buFont typeface="+mj-lt"/>
            <a:buAutoNum type="arabicPeriod"/>
          </a:pPr>
          <a:r>
            <a:rPr lang="es-ES" sz="1600" dirty="0"/>
            <a:t>Compartir hallazgos en Comunidades de Aprendizaje Profesional comentando su punto de vista.</a:t>
          </a:r>
          <a:endParaRPr lang="es-MX" sz="1600" dirty="0"/>
        </a:p>
      </dgm:t>
    </dgm:pt>
    <dgm:pt modelId="{B0CE39D6-89DA-4697-8B25-B661BB249A8F}" type="parTrans" cxnId="{39F4A981-44C7-4657-B3CE-9C4BCFC4231E}">
      <dgm:prSet/>
      <dgm:spPr/>
      <dgm:t>
        <a:bodyPr/>
        <a:lstStyle/>
        <a:p>
          <a:endParaRPr lang="es-ES"/>
        </a:p>
      </dgm:t>
    </dgm:pt>
    <dgm:pt modelId="{31660F77-1CB6-4CDE-B44E-F84BEBFC9CDD}" type="sibTrans" cxnId="{39F4A981-44C7-4657-B3CE-9C4BCFC4231E}">
      <dgm:prSet/>
      <dgm:spPr/>
      <dgm:t>
        <a:bodyPr/>
        <a:lstStyle/>
        <a:p>
          <a:endParaRPr lang="es-ES"/>
        </a:p>
      </dgm:t>
    </dgm:pt>
    <dgm:pt modelId="{C70C7F50-0B6D-478D-A4A7-235F5A3D6E5C}">
      <dgm:prSet phldrT="[Texto]" custT="1"/>
      <dgm:spPr/>
      <dgm:t>
        <a:bodyPr/>
        <a:lstStyle/>
        <a:p>
          <a:pPr marL="0" indent="0" defTabSz="914400">
            <a:lnSpc>
              <a:spcPct val="100000"/>
            </a:lnSpc>
            <a:spcBef>
              <a:spcPts val="0"/>
            </a:spcBef>
            <a:spcAft>
              <a:spcPts val="0"/>
            </a:spcAft>
            <a:buNone/>
          </a:pPr>
          <a:endParaRPr lang="es-MX" sz="1600" dirty="0"/>
        </a:p>
      </dgm:t>
    </dgm:pt>
    <dgm:pt modelId="{8C89A6B7-7935-44E9-B4DF-D316E0B49071}" type="parTrans" cxnId="{17ACFDF3-8C01-4450-A79F-FC91509F2FCA}">
      <dgm:prSet/>
      <dgm:spPr/>
      <dgm:t>
        <a:bodyPr/>
        <a:lstStyle/>
        <a:p>
          <a:endParaRPr lang="es-ES"/>
        </a:p>
      </dgm:t>
    </dgm:pt>
    <dgm:pt modelId="{2AE79B45-2E87-448C-ABBA-37C65C3A84AA}" type="sibTrans" cxnId="{17ACFDF3-8C01-4450-A79F-FC91509F2FCA}">
      <dgm:prSet/>
      <dgm:spPr/>
      <dgm:t>
        <a:bodyPr/>
        <a:lstStyle/>
        <a:p>
          <a:endParaRPr lang="es-ES"/>
        </a:p>
      </dgm:t>
    </dgm:pt>
    <dgm:pt modelId="{8C3DBA76-F7F7-45DB-8795-14FF5377CBE4}">
      <dgm:prSet phldrT="[Texto]" custT="1"/>
      <dgm:spPr/>
      <dgm:t>
        <a:bodyPr/>
        <a:lstStyle/>
        <a:p>
          <a:pPr marL="0" marR="0" indent="0" defTabSz="914400" eaLnBrk="1" fontAlgn="auto" latinLnBrk="0" hangingPunct="1">
            <a:lnSpc>
              <a:spcPct val="100000"/>
            </a:lnSpc>
            <a:spcBef>
              <a:spcPts val="0"/>
            </a:spcBef>
            <a:spcAft>
              <a:spcPts val="0"/>
            </a:spcAft>
            <a:buClrTx/>
            <a:buSzTx/>
            <a:buFont typeface="+mj-lt"/>
            <a:buAutoNum type="arabicPeriod"/>
            <a:tabLst/>
            <a:defRPr/>
          </a:pPr>
          <a:r>
            <a:rPr lang="es-ES" sz="1600" dirty="0"/>
            <a:t>Enlistar las metodologías activas que conocen, han utilizado o han escuchado y discutan sus principales características, pros y contras en su aplicación. </a:t>
          </a:r>
          <a:endParaRPr lang="es-MX" sz="1600" dirty="0"/>
        </a:p>
      </dgm:t>
    </dgm:pt>
    <dgm:pt modelId="{F39F6B65-FC3C-4583-82B0-4D4288D251CA}" type="parTrans" cxnId="{A8C343FE-EFC1-4016-9B52-0893C4464D20}">
      <dgm:prSet/>
      <dgm:spPr/>
      <dgm:t>
        <a:bodyPr/>
        <a:lstStyle/>
        <a:p>
          <a:endParaRPr lang="es-ES"/>
        </a:p>
      </dgm:t>
    </dgm:pt>
    <dgm:pt modelId="{D806F762-F135-427D-8844-4640940AB2EF}" type="sibTrans" cxnId="{A8C343FE-EFC1-4016-9B52-0893C4464D20}">
      <dgm:prSet/>
      <dgm:spPr/>
      <dgm:t>
        <a:bodyPr/>
        <a:lstStyle/>
        <a:p>
          <a:endParaRPr lang="es-ES"/>
        </a:p>
      </dgm:t>
    </dgm:pt>
    <dgm:pt modelId="{3DC7463C-53D6-4F1B-83C7-686E4D434A29}" type="pres">
      <dgm:prSet presAssocID="{E16B04E3-6A20-4324-B656-158AC61B9655}" presName="Name0" presStyleCnt="0">
        <dgm:presLayoutVars>
          <dgm:dir/>
          <dgm:animLvl val="lvl"/>
          <dgm:resizeHandles val="exact"/>
        </dgm:presLayoutVars>
      </dgm:prSet>
      <dgm:spPr/>
    </dgm:pt>
    <dgm:pt modelId="{06BB3CAE-7A8F-4109-938A-6977E11118BF}" type="pres">
      <dgm:prSet presAssocID="{2736B202-6231-4898-AF12-E1743112152A}" presName="linNode" presStyleCnt="0"/>
      <dgm:spPr/>
    </dgm:pt>
    <dgm:pt modelId="{3A918000-999F-4AD5-9001-072B8D296F48}" type="pres">
      <dgm:prSet presAssocID="{2736B202-6231-4898-AF12-E1743112152A}" presName="parentText" presStyleLbl="node1" presStyleIdx="0" presStyleCnt="2" custScaleY="97120" custLinFactNeighborY="-87744">
        <dgm:presLayoutVars>
          <dgm:chMax val="1"/>
          <dgm:bulletEnabled val="1"/>
        </dgm:presLayoutVars>
      </dgm:prSet>
      <dgm:spPr/>
    </dgm:pt>
    <dgm:pt modelId="{F75393DA-5D63-401A-A988-4AD768C102BC}" type="pres">
      <dgm:prSet presAssocID="{2736B202-6231-4898-AF12-E1743112152A}" presName="descendantText" presStyleLbl="alignAccFollowNode1" presStyleIdx="0" presStyleCnt="2" custScaleX="106140" custScaleY="119715" custLinFactNeighborX="-2684" custLinFactNeighborY="-47478">
        <dgm:presLayoutVars>
          <dgm:bulletEnabled val="1"/>
        </dgm:presLayoutVars>
      </dgm:prSet>
      <dgm:spPr/>
    </dgm:pt>
    <dgm:pt modelId="{BC48BBC6-D31B-42E6-85C5-F169DEE878AF}" type="pres">
      <dgm:prSet presAssocID="{F33FBD80-ACF5-4EF8-8964-BADE861A090C}" presName="sp" presStyleCnt="0"/>
      <dgm:spPr/>
    </dgm:pt>
    <dgm:pt modelId="{59C3462A-E63E-44F1-9076-C95ECAF279F7}" type="pres">
      <dgm:prSet presAssocID="{BFFCDD42-0B4F-4C17-B1C1-9269F28D04CC}" presName="linNode" presStyleCnt="0"/>
      <dgm:spPr/>
    </dgm:pt>
    <dgm:pt modelId="{38438088-9BEB-4ED1-B6E9-B9A2D41DCDFC}" type="pres">
      <dgm:prSet presAssocID="{BFFCDD42-0B4F-4C17-B1C1-9269F28D04CC}" presName="parentText" presStyleLbl="node1" presStyleIdx="1" presStyleCnt="2">
        <dgm:presLayoutVars>
          <dgm:chMax val="1"/>
          <dgm:bulletEnabled val="1"/>
        </dgm:presLayoutVars>
      </dgm:prSet>
      <dgm:spPr/>
    </dgm:pt>
    <dgm:pt modelId="{43880490-1C00-4CB5-B60B-01097D117701}" type="pres">
      <dgm:prSet presAssocID="{BFFCDD42-0B4F-4C17-B1C1-9269F28D04CC}" presName="descendantText" presStyleLbl="alignAccFollowNode1" presStyleIdx="1" presStyleCnt="2">
        <dgm:presLayoutVars>
          <dgm:bulletEnabled val="1"/>
        </dgm:presLayoutVars>
      </dgm:prSet>
      <dgm:spPr/>
    </dgm:pt>
  </dgm:ptLst>
  <dgm:cxnLst>
    <dgm:cxn modelId="{9DC4310A-24CB-4EA9-BAE2-DBFD035D453C}" srcId="{BFFCDD42-0B4F-4C17-B1C1-9269F28D04CC}" destId="{BEB2F890-4386-4CC8-B6D9-8A63C7F3A1C9}" srcOrd="0" destOrd="0" parTransId="{E7FF2C61-685D-4516-ABC7-350DB2AB6E2C}" sibTransId="{022F9461-DD21-46D5-A461-C91E333423CE}"/>
    <dgm:cxn modelId="{B2A4E80B-5254-4643-BC3D-2D99A4FB5935}" srcId="{2736B202-6231-4898-AF12-E1743112152A}" destId="{83E9F946-9C90-4475-BA03-749DC5D01BAF}" srcOrd="2" destOrd="0" parTransId="{A1DA728B-2EDA-40EA-B933-267B7EE12446}" sibTransId="{12D0D5F4-F4BA-48C9-AC14-E06987884B2F}"/>
    <dgm:cxn modelId="{1DB8AC1F-9416-4968-88C2-1A5FDF0AA3BC}" type="presOf" srcId="{E16B04E3-6A20-4324-B656-158AC61B9655}" destId="{3DC7463C-53D6-4F1B-83C7-686E4D434A29}" srcOrd="0" destOrd="0" presId="urn:microsoft.com/office/officeart/2005/8/layout/vList5"/>
    <dgm:cxn modelId="{9A08203D-8DF7-48FD-9B7D-16BC68940BD3}" type="presOf" srcId="{BFFCDD42-0B4F-4C17-B1C1-9269F28D04CC}" destId="{38438088-9BEB-4ED1-B6E9-B9A2D41DCDFC}" srcOrd="0" destOrd="0" presId="urn:microsoft.com/office/officeart/2005/8/layout/vList5"/>
    <dgm:cxn modelId="{214B9661-751D-4AD9-9BD1-13AD6C3751AA}" srcId="{2736B202-6231-4898-AF12-E1743112152A}" destId="{C1920709-450A-4F65-9A31-92104D7998CD}" srcOrd="0" destOrd="0" parTransId="{24A51F29-B712-4B22-B3D5-F1F35109DF34}" sibTransId="{4425D40C-ED5E-4F5D-B2DE-63D29E0A6B5B}"/>
    <dgm:cxn modelId="{41C7006B-13C9-48CC-B743-7691559EF204}" srcId="{E16B04E3-6A20-4324-B656-158AC61B9655}" destId="{BFFCDD42-0B4F-4C17-B1C1-9269F28D04CC}" srcOrd="1" destOrd="0" parTransId="{1AB1546A-DD08-4101-BDC0-73553A4488A9}" sibTransId="{6AA863E9-6112-4F22-9746-A167F83673ED}"/>
    <dgm:cxn modelId="{E5F83D71-00E9-4EAF-BC4B-743B7A322025}" type="presOf" srcId="{BEB2F890-4386-4CC8-B6D9-8A63C7F3A1C9}" destId="{43880490-1C00-4CB5-B60B-01097D117701}" srcOrd="0" destOrd="0" presId="urn:microsoft.com/office/officeart/2005/8/layout/vList5"/>
    <dgm:cxn modelId="{39F4A981-44C7-4657-B3CE-9C4BCFC4231E}" srcId="{2736B202-6231-4898-AF12-E1743112152A}" destId="{28DCFDC2-EB85-4D00-BAC0-3189E63E4D5C}" srcOrd="3" destOrd="0" parTransId="{B0CE39D6-89DA-4697-8B25-B661BB249A8F}" sibTransId="{31660F77-1CB6-4CDE-B44E-F84BEBFC9CDD}"/>
    <dgm:cxn modelId="{CB120E82-8092-42B9-83A8-C1198B91C9EF}" srcId="{E16B04E3-6A20-4324-B656-158AC61B9655}" destId="{2736B202-6231-4898-AF12-E1743112152A}" srcOrd="0" destOrd="0" parTransId="{846EAD7B-E23A-4962-9F4B-A03F5963D2E9}" sibTransId="{F33FBD80-ACF5-4EF8-8964-BADE861A090C}"/>
    <dgm:cxn modelId="{9B1201BF-1599-41C5-ACF2-B3F3C9F373AC}" type="presOf" srcId="{2736B202-6231-4898-AF12-E1743112152A}" destId="{3A918000-999F-4AD5-9001-072B8D296F48}" srcOrd="0" destOrd="0" presId="urn:microsoft.com/office/officeart/2005/8/layout/vList5"/>
    <dgm:cxn modelId="{4B8D01C6-4E67-4D87-9CCC-DA186C3522B3}" type="presOf" srcId="{C70C7F50-0B6D-478D-A4A7-235F5A3D6E5C}" destId="{F75393DA-5D63-401A-A988-4AD768C102BC}" srcOrd="0" destOrd="4" presId="urn:microsoft.com/office/officeart/2005/8/layout/vList5"/>
    <dgm:cxn modelId="{6DF370D3-817B-443C-A9E9-080A4861F687}" type="presOf" srcId="{28DCFDC2-EB85-4D00-BAC0-3189E63E4D5C}" destId="{F75393DA-5D63-401A-A988-4AD768C102BC}" srcOrd="0" destOrd="3" presId="urn:microsoft.com/office/officeart/2005/8/layout/vList5"/>
    <dgm:cxn modelId="{D4618DD6-EE77-4D92-881F-AFCD57E16F18}" type="presOf" srcId="{83E9F946-9C90-4475-BA03-749DC5D01BAF}" destId="{F75393DA-5D63-401A-A988-4AD768C102BC}" srcOrd="0" destOrd="2" presId="urn:microsoft.com/office/officeart/2005/8/layout/vList5"/>
    <dgm:cxn modelId="{2A1C2EDB-F3BF-4DE0-867C-92EF2924D30A}" type="presOf" srcId="{C1920709-450A-4F65-9A31-92104D7998CD}" destId="{F75393DA-5D63-401A-A988-4AD768C102BC}" srcOrd="0" destOrd="0" presId="urn:microsoft.com/office/officeart/2005/8/layout/vList5"/>
    <dgm:cxn modelId="{E777F8EA-4EF3-49CC-9707-D3F130768F9D}" type="presOf" srcId="{8C3DBA76-F7F7-45DB-8795-14FF5377CBE4}" destId="{F75393DA-5D63-401A-A988-4AD768C102BC}" srcOrd="0" destOrd="1" presId="urn:microsoft.com/office/officeart/2005/8/layout/vList5"/>
    <dgm:cxn modelId="{17ACFDF3-8C01-4450-A79F-FC91509F2FCA}" srcId="{2736B202-6231-4898-AF12-E1743112152A}" destId="{C70C7F50-0B6D-478D-A4A7-235F5A3D6E5C}" srcOrd="4" destOrd="0" parTransId="{8C89A6B7-7935-44E9-B4DF-D316E0B49071}" sibTransId="{2AE79B45-2E87-448C-ABBA-37C65C3A84AA}"/>
    <dgm:cxn modelId="{A8C343FE-EFC1-4016-9B52-0893C4464D20}" srcId="{2736B202-6231-4898-AF12-E1743112152A}" destId="{8C3DBA76-F7F7-45DB-8795-14FF5377CBE4}" srcOrd="1" destOrd="0" parTransId="{F39F6B65-FC3C-4583-82B0-4D4288D251CA}" sibTransId="{D806F762-F135-427D-8844-4640940AB2EF}"/>
    <dgm:cxn modelId="{68ACAA2D-A357-465F-980C-D1A24C38C850}" type="presParOf" srcId="{3DC7463C-53D6-4F1B-83C7-686E4D434A29}" destId="{06BB3CAE-7A8F-4109-938A-6977E11118BF}" srcOrd="0" destOrd="0" presId="urn:microsoft.com/office/officeart/2005/8/layout/vList5"/>
    <dgm:cxn modelId="{6796355B-1759-4F63-AFD9-37C1B5C55A46}" type="presParOf" srcId="{06BB3CAE-7A8F-4109-938A-6977E11118BF}" destId="{3A918000-999F-4AD5-9001-072B8D296F48}" srcOrd="0" destOrd="0" presId="urn:microsoft.com/office/officeart/2005/8/layout/vList5"/>
    <dgm:cxn modelId="{438D2619-8A52-4DEF-98F5-BF61BA88E67F}" type="presParOf" srcId="{06BB3CAE-7A8F-4109-938A-6977E11118BF}" destId="{F75393DA-5D63-401A-A988-4AD768C102BC}" srcOrd="1" destOrd="0" presId="urn:microsoft.com/office/officeart/2005/8/layout/vList5"/>
    <dgm:cxn modelId="{CD63E271-B287-44D9-8DC5-1A8C8FF16637}" type="presParOf" srcId="{3DC7463C-53D6-4F1B-83C7-686E4D434A29}" destId="{BC48BBC6-D31B-42E6-85C5-F169DEE878AF}" srcOrd="1" destOrd="0" presId="urn:microsoft.com/office/officeart/2005/8/layout/vList5"/>
    <dgm:cxn modelId="{10A40D81-7116-40C5-9827-51002A6E7582}" type="presParOf" srcId="{3DC7463C-53D6-4F1B-83C7-686E4D434A29}" destId="{59C3462A-E63E-44F1-9076-C95ECAF279F7}" srcOrd="2" destOrd="0" presId="urn:microsoft.com/office/officeart/2005/8/layout/vList5"/>
    <dgm:cxn modelId="{4FFB5EF1-146A-4C15-96C5-E4CF8EBB8067}" type="presParOf" srcId="{59C3462A-E63E-44F1-9076-C95ECAF279F7}" destId="{38438088-9BEB-4ED1-B6E9-B9A2D41DCDFC}" srcOrd="0" destOrd="0" presId="urn:microsoft.com/office/officeart/2005/8/layout/vList5"/>
    <dgm:cxn modelId="{40CBDABF-920F-4984-8636-E298B120EEAB}" type="presParOf" srcId="{59C3462A-E63E-44F1-9076-C95ECAF279F7}" destId="{43880490-1C00-4CB5-B60B-01097D1177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6B04E3-6A20-4324-B656-158AC61B96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FFCDD42-0B4F-4C17-B1C1-9269F28D04CC}">
      <dgm:prSet phldrT="[Texto]" custT="1"/>
      <dgm:spPr/>
      <dgm:t>
        <a:bodyPr/>
        <a:lstStyle/>
        <a:p>
          <a:r>
            <a:rPr lang="es-MX" sz="4400" dirty="0"/>
            <a:t>Producto </a:t>
          </a:r>
        </a:p>
      </dgm:t>
    </dgm:pt>
    <dgm:pt modelId="{1AB1546A-DD08-4101-BDC0-73553A4488A9}" type="parTrans" cxnId="{41C7006B-13C9-48CC-B743-7691559EF204}">
      <dgm:prSet/>
      <dgm:spPr/>
      <dgm:t>
        <a:bodyPr/>
        <a:lstStyle/>
        <a:p>
          <a:endParaRPr lang="es-MX" sz="1600"/>
        </a:p>
      </dgm:t>
    </dgm:pt>
    <dgm:pt modelId="{6AA863E9-6112-4F22-9746-A167F83673ED}" type="sibTrans" cxnId="{41C7006B-13C9-48CC-B743-7691559EF204}">
      <dgm:prSet/>
      <dgm:spPr/>
      <dgm:t>
        <a:bodyPr/>
        <a:lstStyle/>
        <a:p>
          <a:endParaRPr lang="es-MX" sz="1600"/>
        </a:p>
      </dgm:t>
    </dgm:pt>
    <dgm:pt modelId="{BEB2F890-4386-4CC8-B6D9-8A63C7F3A1C9}">
      <dgm:prSet phldrT="[Texto]" custT="1"/>
      <dgm:spPr/>
      <dgm:t>
        <a:bodyPr/>
        <a:lstStyle/>
        <a:p>
          <a:pPr algn="just"/>
          <a:r>
            <a:rPr lang="es-MX" sz="1800" dirty="0"/>
            <a:t>Considera la información de la tabla anterior y de acuerdo a las UAC que imparte, seleccione la progresión o progresiones y el producto de aprendizaje obtenido, que considere se relaciona con las diferentes actividades académicas que se llevan a cabo en el plantel y el aula, colocando el número correspondiente de la información anterior, por ejemplo: si la progresión número 13 de </a:t>
          </a:r>
          <a:r>
            <a:rPr lang="es-MX" sz="1800" dirty="0" err="1"/>
            <a:t>CNyT</a:t>
          </a:r>
          <a:r>
            <a:rPr lang="es-MX" sz="1800" dirty="0"/>
            <a:t>, contribuye al PEC, escriba el número que le corresponde al tipo, y así para las demás columnas.</a:t>
          </a:r>
        </a:p>
      </dgm:t>
    </dgm:pt>
    <dgm:pt modelId="{E7FF2C61-685D-4516-ABC7-350DB2AB6E2C}" type="parTrans" cxnId="{9DC4310A-24CB-4EA9-BAE2-DBFD035D453C}">
      <dgm:prSet/>
      <dgm:spPr/>
      <dgm:t>
        <a:bodyPr/>
        <a:lstStyle/>
        <a:p>
          <a:endParaRPr lang="es-MX" sz="1600"/>
        </a:p>
      </dgm:t>
    </dgm:pt>
    <dgm:pt modelId="{022F9461-DD21-46D5-A461-C91E333423CE}" type="sibTrans" cxnId="{9DC4310A-24CB-4EA9-BAE2-DBFD035D453C}">
      <dgm:prSet/>
      <dgm:spPr/>
      <dgm:t>
        <a:bodyPr/>
        <a:lstStyle/>
        <a:p>
          <a:endParaRPr lang="es-MX" sz="1600"/>
        </a:p>
      </dgm:t>
    </dgm:pt>
    <dgm:pt modelId="{2736B202-6231-4898-AF12-E1743112152A}">
      <dgm:prSet phldrT="[Texto]" custT="1"/>
      <dgm:spPr/>
      <dgm:t>
        <a:bodyPr/>
        <a:lstStyle/>
        <a:p>
          <a:r>
            <a:rPr lang="es-MX" sz="3600" dirty="0"/>
            <a:t>Actividades </a:t>
          </a:r>
        </a:p>
      </dgm:t>
    </dgm:pt>
    <dgm:pt modelId="{846EAD7B-E23A-4962-9F4B-A03F5963D2E9}" type="parTrans" cxnId="{CB120E82-8092-42B9-83A8-C1198B91C9EF}">
      <dgm:prSet/>
      <dgm:spPr/>
      <dgm:t>
        <a:bodyPr/>
        <a:lstStyle/>
        <a:p>
          <a:endParaRPr lang="es-MX" sz="1600"/>
        </a:p>
      </dgm:t>
    </dgm:pt>
    <dgm:pt modelId="{F33FBD80-ACF5-4EF8-8964-BADE861A090C}" type="sibTrans" cxnId="{CB120E82-8092-42B9-83A8-C1198B91C9EF}">
      <dgm:prSet/>
      <dgm:spPr/>
      <dgm:t>
        <a:bodyPr/>
        <a:lstStyle/>
        <a:p>
          <a:endParaRPr lang="es-MX" sz="1600"/>
        </a:p>
      </dgm:t>
    </dgm:pt>
    <dgm:pt modelId="{C1920709-450A-4F65-9A31-92104D7998CD}">
      <dgm:prSet phldrT="[Texto]" custT="1"/>
      <dgm:spPr/>
      <dgm:t>
        <a:bodyPr/>
        <a:lstStyle/>
        <a:p>
          <a:pPr marL="0" marR="0" indent="0" algn="just" defTabSz="914400" eaLnBrk="1" fontAlgn="auto" latinLnBrk="0" hangingPunct="1">
            <a:lnSpc>
              <a:spcPct val="100000"/>
            </a:lnSpc>
            <a:spcBef>
              <a:spcPts val="0"/>
            </a:spcBef>
            <a:spcAft>
              <a:spcPts val="0"/>
            </a:spcAft>
            <a:buClrTx/>
            <a:buSzTx/>
            <a:buFont typeface="+mj-lt"/>
            <a:buAutoNum type="arabicPeriod"/>
            <a:tabLst/>
            <a:defRPr/>
          </a:pPr>
          <a:r>
            <a:rPr lang="es-MX" sz="1800" dirty="0"/>
            <a:t>Lectura comentada.</a:t>
          </a:r>
        </a:p>
      </dgm:t>
    </dgm:pt>
    <dgm:pt modelId="{24A51F29-B712-4B22-B3D5-F1F35109DF34}" type="parTrans" cxnId="{214B9661-751D-4AD9-9BD1-13AD6C3751AA}">
      <dgm:prSet/>
      <dgm:spPr/>
      <dgm:t>
        <a:bodyPr/>
        <a:lstStyle/>
        <a:p>
          <a:endParaRPr lang="es-MX" sz="1600"/>
        </a:p>
      </dgm:t>
    </dgm:pt>
    <dgm:pt modelId="{4425D40C-ED5E-4F5D-B2DE-63D29E0A6B5B}" type="sibTrans" cxnId="{214B9661-751D-4AD9-9BD1-13AD6C3751AA}">
      <dgm:prSet/>
      <dgm:spPr/>
      <dgm:t>
        <a:bodyPr/>
        <a:lstStyle/>
        <a:p>
          <a:endParaRPr lang="es-MX" sz="1600"/>
        </a:p>
      </dgm:t>
    </dgm:pt>
    <dgm:pt modelId="{D929C1C2-1496-4734-9E0B-2AF3DEC2246F}">
      <dgm:prSet phldrT="[Texto]" custT="1"/>
      <dgm:spPr/>
      <dgm:t>
        <a:bodyPr/>
        <a:lstStyle/>
        <a:p>
          <a:pPr marL="0" marR="0" indent="0" algn="just" defTabSz="914400" eaLnBrk="1" fontAlgn="auto" latinLnBrk="0" hangingPunct="1">
            <a:lnSpc>
              <a:spcPct val="100000"/>
            </a:lnSpc>
            <a:spcBef>
              <a:spcPts val="0"/>
            </a:spcBef>
            <a:spcAft>
              <a:spcPts val="0"/>
            </a:spcAft>
            <a:buClrTx/>
            <a:buSzTx/>
            <a:buFont typeface="+mj-lt"/>
            <a:buAutoNum type="arabicPeriod"/>
            <a:tabLst/>
            <a:defRPr/>
          </a:pPr>
          <a:r>
            <a:rPr lang="es-ES" sz="1800" dirty="0"/>
            <a:t>Relacionar los títulos que se muestran a continuación con su significado, objetivo o propósito.</a:t>
          </a:r>
          <a:endParaRPr lang="es-MX" sz="1800" dirty="0"/>
        </a:p>
      </dgm:t>
    </dgm:pt>
    <dgm:pt modelId="{EA573AF3-C862-4B97-B45C-96B7D0AEC284}" type="parTrans" cxnId="{3792A395-A629-412F-BD4B-F920658FEEBA}">
      <dgm:prSet/>
      <dgm:spPr/>
      <dgm:t>
        <a:bodyPr/>
        <a:lstStyle/>
        <a:p>
          <a:endParaRPr lang="es-ES" sz="1600"/>
        </a:p>
      </dgm:t>
    </dgm:pt>
    <dgm:pt modelId="{973AEDBF-BCDC-4E2A-ABAA-45B1371182B4}" type="sibTrans" cxnId="{3792A395-A629-412F-BD4B-F920658FEEBA}">
      <dgm:prSet/>
      <dgm:spPr/>
      <dgm:t>
        <a:bodyPr/>
        <a:lstStyle/>
        <a:p>
          <a:endParaRPr lang="es-ES" sz="1600"/>
        </a:p>
      </dgm:t>
    </dgm:pt>
    <dgm:pt modelId="{CB69A08F-0B63-4D7C-9346-8EB5715B86E8}">
      <dgm:prSet phldrT="[Texto]" custT="1"/>
      <dgm:spPr/>
      <dgm:t>
        <a:bodyPr/>
        <a:lstStyle/>
        <a:p>
          <a:pPr marL="0" marR="0" indent="0" algn="just" defTabSz="914400" eaLnBrk="1" fontAlgn="auto" latinLnBrk="0" hangingPunct="1">
            <a:lnSpc>
              <a:spcPct val="100000"/>
            </a:lnSpc>
            <a:spcBef>
              <a:spcPts val="0"/>
            </a:spcBef>
            <a:spcAft>
              <a:spcPts val="0"/>
            </a:spcAft>
            <a:buClrTx/>
            <a:buSzTx/>
            <a:buFont typeface="+mj-lt"/>
            <a:buAutoNum type="arabicPeriod"/>
            <a:tabLst/>
            <a:defRPr/>
          </a:pPr>
          <a:r>
            <a:rPr lang="es-MX" sz="1800" dirty="0"/>
            <a:t>Responder preguntas.</a:t>
          </a:r>
        </a:p>
      </dgm:t>
    </dgm:pt>
    <dgm:pt modelId="{F46CD3D6-BE0B-4550-B12F-ACE0FBEDB300}" type="parTrans" cxnId="{60A2365E-9D4C-4F59-9357-1EE834551A4D}">
      <dgm:prSet/>
      <dgm:spPr/>
      <dgm:t>
        <a:bodyPr/>
        <a:lstStyle/>
        <a:p>
          <a:endParaRPr lang="es-ES"/>
        </a:p>
      </dgm:t>
    </dgm:pt>
    <dgm:pt modelId="{D9D94615-A7BE-4D45-ABC1-004850865079}" type="sibTrans" cxnId="{60A2365E-9D4C-4F59-9357-1EE834551A4D}">
      <dgm:prSet/>
      <dgm:spPr/>
      <dgm:t>
        <a:bodyPr/>
        <a:lstStyle/>
        <a:p>
          <a:endParaRPr lang="es-ES"/>
        </a:p>
      </dgm:t>
    </dgm:pt>
    <dgm:pt modelId="{CF6DE9BE-87E7-43BF-89CF-84403B4AB07A}">
      <dgm:prSet phldrT="[Texto]" custT="1"/>
      <dgm:spPr/>
      <dgm:t>
        <a:bodyPr/>
        <a:lstStyle/>
        <a:p>
          <a:pPr marL="0" marR="0" indent="0" algn="just" defTabSz="914400" eaLnBrk="1" fontAlgn="auto" latinLnBrk="0" hangingPunct="1">
            <a:lnSpc>
              <a:spcPct val="100000"/>
            </a:lnSpc>
            <a:spcBef>
              <a:spcPts val="0"/>
            </a:spcBef>
            <a:spcAft>
              <a:spcPts val="0"/>
            </a:spcAft>
            <a:buClrTx/>
            <a:buSzTx/>
            <a:buFont typeface="+mj-lt"/>
            <a:buAutoNum type="arabicPeriod"/>
            <a:tabLst/>
            <a:defRPr/>
          </a:pPr>
          <a:r>
            <a:rPr lang="es-MX" sz="1800" dirty="0"/>
            <a:t>Analizar organizadores gráficos.</a:t>
          </a:r>
        </a:p>
      </dgm:t>
    </dgm:pt>
    <dgm:pt modelId="{F6D11A94-EFA4-44DE-9E3E-25974BD3DDEC}" type="parTrans" cxnId="{E05D3836-547B-4F61-8987-21D56A4E9108}">
      <dgm:prSet/>
      <dgm:spPr/>
      <dgm:t>
        <a:bodyPr/>
        <a:lstStyle/>
        <a:p>
          <a:endParaRPr lang="es-ES"/>
        </a:p>
      </dgm:t>
    </dgm:pt>
    <dgm:pt modelId="{11757D3B-0F95-4608-AE1D-C2F2A8709E9E}" type="sibTrans" cxnId="{E05D3836-547B-4F61-8987-21D56A4E9108}">
      <dgm:prSet/>
      <dgm:spPr/>
      <dgm:t>
        <a:bodyPr/>
        <a:lstStyle/>
        <a:p>
          <a:endParaRPr lang="es-ES"/>
        </a:p>
      </dgm:t>
    </dgm:pt>
    <dgm:pt modelId="{430B2558-49B6-4511-8281-45D623FACDC7}">
      <dgm:prSet phldrT="[Texto]" custT="1"/>
      <dgm:spPr/>
      <dgm:t>
        <a:bodyPr/>
        <a:lstStyle/>
        <a:p>
          <a:pPr marL="0" marR="0" indent="0" algn="just" defTabSz="914400" eaLnBrk="1" fontAlgn="auto" latinLnBrk="0" hangingPunct="1">
            <a:lnSpc>
              <a:spcPct val="100000"/>
            </a:lnSpc>
            <a:spcBef>
              <a:spcPts val="0"/>
            </a:spcBef>
            <a:spcAft>
              <a:spcPts val="0"/>
            </a:spcAft>
            <a:buClrTx/>
            <a:buSzTx/>
            <a:buFont typeface="+mj-lt"/>
            <a:buAutoNum type="arabicPeriod"/>
            <a:tabLst/>
            <a:defRPr/>
          </a:pPr>
          <a:r>
            <a:rPr lang="es-MX" sz="1800" dirty="0"/>
            <a:t>Reflexionar sobre la articulación de los ejes de la SEMS.</a:t>
          </a:r>
        </a:p>
      </dgm:t>
    </dgm:pt>
    <dgm:pt modelId="{F047916C-D329-4AAC-8CB1-CE5F70717E1A}" type="parTrans" cxnId="{47A01EEA-0329-4D03-A5A4-63E4C0F962EA}">
      <dgm:prSet/>
      <dgm:spPr/>
      <dgm:t>
        <a:bodyPr/>
        <a:lstStyle/>
        <a:p>
          <a:endParaRPr lang="es-ES"/>
        </a:p>
      </dgm:t>
    </dgm:pt>
    <dgm:pt modelId="{9EFC971E-6E07-48B8-A4FD-81D71F52FB55}" type="sibTrans" cxnId="{47A01EEA-0329-4D03-A5A4-63E4C0F962EA}">
      <dgm:prSet/>
      <dgm:spPr/>
      <dgm:t>
        <a:bodyPr/>
        <a:lstStyle/>
        <a:p>
          <a:endParaRPr lang="es-ES"/>
        </a:p>
      </dgm:t>
    </dgm:pt>
    <dgm:pt modelId="{62F67C6C-5156-49C9-90F6-6903DA13C4C6}">
      <dgm:prSet phldrT="[Texto]" custT="1"/>
      <dgm:spPr/>
      <dgm:t>
        <a:bodyPr/>
        <a:lstStyle/>
        <a:p>
          <a:pPr marL="0" marR="0" indent="0" algn="just" defTabSz="914400" eaLnBrk="1" fontAlgn="auto" latinLnBrk="0" hangingPunct="1">
            <a:lnSpc>
              <a:spcPct val="100000"/>
            </a:lnSpc>
            <a:spcBef>
              <a:spcPts val="0"/>
            </a:spcBef>
            <a:spcAft>
              <a:spcPts val="0"/>
            </a:spcAft>
            <a:buClrTx/>
            <a:buSzTx/>
            <a:buFont typeface="+mj-lt"/>
            <a:buAutoNum type="arabicPeriod"/>
            <a:tabLst/>
            <a:defRPr/>
          </a:pPr>
          <a:r>
            <a:rPr lang="es-MX" sz="1800" dirty="0"/>
            <a:t>Completar un cuadro.</a:t>
          </a:r>
        </a:p>
      </dgm:t>
    </dgm:pt>
    <dgm:pt modelId="{4018930C-376F-4972-96A8-823628CFCE97}" type="parTrans" cxnId="{5228CFA0-41E3-4C58-8CF5-068CA11C9756}">
      <dgm:prSet/>
      <dgm:spPr/>
      <dgm:t>
        <a:bodyPr/>
        <a:lstStyle/>
        <a:p>
          <a:endParaRPr lang="es-ES"/>
        </a:p>
      </dgm:t>
    </dgm:pt>
    <dgm:pt modelId="{B8A6D09C-4DD3-4C2E-81EF-CEA38D7BA121}" type="sibTrans" cxnId="{5228CFA0-41E3-4C58-8CF5-068CA11C9756}">
      <dgm:prSet/>
      <dgm:spPr/>
      <dgm:t>
        <a:bodyPr/>
        <a:lstStyle/>
        <a:p>
          <a:endParaRPr lang="es-ES"/>
        </a:p>
      </dgm:t>
    </dgm:pt>
    <dgm:pt modelId="{1FE56B34-C934-4CAE-9F53-83AEC9E5C0E3}">
      <dgm:prSet phldrT="[Texto]"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s-MX" sz="1600" dirty="0"/>
        </a:p>
      </dgm:t>
    </dgm:pt>
    <dgm:pt modelId="{7F2023E4-147F-46C7-9B23-F3AAB77F879C}" type="parTrans" cxnId="{ED1D0949-6115-4E8B-B5D9-F9CBF0CDE7E3}">
      <dgm:prSet/>
      <dgm:spPr/>
      <dgm:t>
        <a:bodyPr/>
        <a:lstStyle/>
        <a:p>
          <a:endParaRPr lang="es-ES"/>
        </a:p>
      </dgm:t>
    </dgm:pt>
    <dgm:pt modelId="{C532A00B-E61F-4791-879A-1F73F4A7284E}" type="sibTrans" cxnId="{ED1D0949-6115-4E8B-B5D9-F9CBF0CDE7E3}">
      <dgm:prSet/>
      <dgm:spPr/>
      <dgm:t>
        <a:bodyPr/>
        <a:lstStyle/>
        <a:p>
          <a:endParaRPr lang="es-ES"/>
        </a:p>
      </dgm:t>
    </dgm:pt>
    <dgm:pt modelId="{3DC7463C-53D6-4F1B-83C7-686E4D434A29}" type="pres">
      <dgm:prSet presAssocID="{E16B04E3-6A20-4324-B656-158AC61B9655}" presName="Name0" presStyleCnt="0">
        <dgm:presLayoutVars>
          <dgm:dir/>
          <dgm:animLvl val="lvl"/>
          <dgm:resizeHandles val="exact"/>
        </dgm:presLayoutVars>
      </dgm:prSet>
      <dgm:spPr/>
    </dgm:pt>
    <dgm:pt modelId="{06BB3CAE-7A8F-4109-938A-6977E11118BF}" type="pres">
      <dgm:prSet presAssocID="{2736B202-6231-4898-AF12-E1743112152A}" presName="linNode" presStyleCnt="0"/>
      <dgm:spPr/>
    </dgm:pt>
    <dgm:pt modelId="{3A918000-999F-4AD5-9001-072B8D296F48}" type="pres">
      <dgm:prSet presAssocID="{2736B202-6231-4898-AF12-E1743112152A}" presName="parentText" presStyleLbl="node1" presStyleIdx="0" presStyleCnt="2" custScaleX="67901" custScaleY="87380" custLinFactNeighborY="-87744">
        <dgm:presLayoutVars>
          <dgm:chMax val="1"/>
          <dgm:bulletEnabled val="1"/>
        </dgm:presLayoutVars>
      </dgm:prSet>
      <dgm:spPr/>
    </dgm:pt>
    <dgm:pt modelId="{F75393DA-5D63-401A-A988-4AD768C102BC}" type="pres">
      <dgm:prSet presAssocID="{2736B202-6231-4898-AF12-E1743112152A}" presName="descendantText" presStyleLbl="alignAccFollowNode1" presStyleIdx="0" presStyleCnt="2" custScaleX="106028" custScaleY="111713" custLinFactNeighborX="-1759" custLinFactNeighborY="1895">
        <dgm:presLayoutVars>
          <dgm:bulletEnabled val="1"/>
        </dgm:presLayoutVars>
      </dgm:prSet>
      <dgm:spPr/>
    </dgm:pt>
    <dgm:pt modelId="{BC48BBC6-D31B-42E6-85C5-F169DEE878AF}" type="pres">
      <dgm:prSet presAssocID="{F33FBD80-ACF5-4EF8-8964-BADE861A090C}" presName="sp" presStyleCnt="0"/>
      <dgm:spPr/>
    </dgm:pt>
    <dgm:pt modelId="{59C3462A-E63E-44F1-9076-C95ECAF279F7}" type="pres">
      <dgm:prSet presAssocID="{BFFCDD42-0B4F-4C17-B1C1-9269F28D04CC}" presName="linNode" presStyleCnt="0"/>
      <dgm:spPr/>
    </dgm:pt>
    <dgm:pt modelId="{38438088-9BEB-4ED1-B6E9-B9A2D41DCDFC}" type="pres">
      <dgm:prSet presAssocID="{BFFCDD42-0B4F-4C17-B1C1-9269F28D04CC}" presName="parentText" presStyleLbl="node1" presStyleIdx="1" presStyleCnt="2" custScaleX="67775" custScaleY="78415">
        <dgm:presLayoutVars>
          <dgm:chMax val="1"/>
          <dgm:bulletEnabled val="1"/>
        </dgm:presLayoutVars>
      </dgm:prSet>
      <dgm:spPr/>
    </dgm:pt>
    <dgm:pt modelId="{43880490-1C00-4CB5-B60B-01097D117701}" type="pres">
      <dgm:prSet presAssocID="{BFFCDD42-0B4F-4C17-B1C1-9269F28D04CC}" presName="descendantText" presStyleLbl="alignAccFollowNode1" presStyleIdx="1" presStyleCnt="2" custScaleX="105957" custLinFactNeighborY="-514">
        <dgm:presLayoutVars>
          <dgm:bulletEnabled val="1"/>
        </dgm:presLayoutVars>
      </dgm:prSet>
      <dgm:spPr/>
    </dgm:pt>
  </dgm:ptLst>
  <dgm:cxnLst>
    <dgm:cxn modelId="{9DC4310A-24CB-4EA9-BAE2-DBFD035D453C}" srcId="{BFFCDD42-0B4F-4C17-B1C1-9269F28D04CC}" destId="{BEB2F890-4386-4CC8-B6D9-8A63C7F3A1C9}" srcOrd="0" destOrd="0" parTransId="{E7FF2C61-685D-4516-ABC7-350DB2AB6E2C}" sibTransId="{022F9461-DD21-46D5-A461-C91E333423CE}"/>
    <dgm:cxn modelId="{42719916-6E37-4DDB-89EF-41FC69379C40}" type="presOf" srcId="{430B2558-49B6-4511-8281-45D623FACDC7}" destId="{F75393DA-5D63-401A-A988-4AD768C102BC}" srcOrd="0" destOrd="4" presId="urn:microsoft.com/office/officeart/2005/8/layout/vList5"/>
    <dgm:cxn modelId="{FE9D3B1A-9BB6-4D5D-9A4F-00A63ED39D84}" type="presOf" srcId="{1FE56B34-C934-4CAE-9F53-83AEC9E5C0E3}" destId="{F75393DA-5D63-401A-A988-4AD768C102BC}" srcOrd="0" destOrd="6" presId="urn:microsoft.com/office/officeart/2005/8/layout/vList5"/>
    <dgm:cxn modelId="{1DB8AC1F-9416-4968-88C2-1A5FDF0AA3BC}" type="presOf" srcId="{E16B04E3-6A20-4324-B656-158AC61B9655}" destId="{3DC7463C-53D6-4F1B-83C7-686E4D434A29}" srcOrd="0" destOrd="0" presId="urn:microsoft.com/office/officeart/2005/8/layout/vList5"/>
    <dgm:cxn modelId="{E05D3836-547B-4F61-8987-21D56A4E9108}" srcId="{2736B202-6231-4898-AF12-E1743112152A}" destId="{CF6DE9BE-87E7-43BF-89CF-84403B4AB07A}" srcOrd="3" destOrd="0" parTransId="{F6D11A94-EFA4-44DE-9E3E-25974BD3DDEC}" sibTransId="{11757D3B-0F95-4608-AE1D-C2F2A8709E9E}"/>
    <dgm:cxn modelId="{9A08203D-8DF7-48FD-9B7D-16BC68940BD3}" type="presOf" srcId="{BFFCDD42-0B4F-4C17-B1C1-9269F28D04CC}" destId="{38438088-9BEB-4ED1-B6E9-B9A2D41DCDFC}" srcOrd="0" destOrd="0" presId="urn:microsoft.com/office/officeart/2005/8/layout/vList5"/>
    <dgm:cxn modelId="{60A2365E-9D4C-4F59-9357-1EE834551A4D}" srcId="{2736B202-6231-4898-AF12-E1743112152A}" destId="{CB69A08F-0B63-4D7C-9346-8EB5715B86E8}" srcOrd="2" destOrd="0" parTransId="{F46CD3D6-BE0B-4550-B12F-ACE0FBEDB300}" sibTransId="{D9D94615-A7BE-4D45-ABC1-004850865079}"/>
    <dgm:cxn modelId="{214B9661-751D-4AD9-9BD1-13AD6C3751AA}" srcId="{2736B202-6231-4898-AF12-E1743112152A}" destId="{C1920709-450A-4F65-9A31-92104D7998CD}" srcOrd="0" destOrd="0" parTransId="{24A51F29-B712-4B22-B3D5-F1F35109DF34}" sibTransId="{4425D40C-ED5E-4F5D-B2DE-63D29E0A6B5B}"/>
    <dgm:cxn modelId="{38430447-D9C2-4252-A832-D4DF5083D9AB}" type="presOf" srcId="{D929C1C2-1496-4734-9E0B-2AF3DEC2246F}" destId="{F75393DA-5D63-401A-A988-4AD768C102BC}" srcOrd="0" destOrd="1" presId="urn:microsoft.com/office/officeart/2005/8/layout/vList5"/>
    <dgm:cxn modelId="{ED1D0949-6115-4E8B-B5D9-F9CBF0CDE7E3}" srcId="{2736B202-6231-4898-AF12-E1743112152A}" destId="{1FE56B34-C934-4CAE-9F53-83AEC9E5C0E3}" srcOrd="6" destOrd="0" parTransId="{7F2023E4-147F-46C7-9B23-F3AAB77F879C}" sibTransId="{C532A00B-E61F-4791-879A-1F73F4A7284E}"/>
    <dgm:cxn modelId="{41C7006B-13C9-48CC-B743-7691559EF204}" srcId="{E16B04E3-6A20-4324-B656-158AC61B9655}" destId="{BFFCDD42-0B4F-4C17-B1C1-9269F28D04CC}" srcOrd="1" destOrd="0" parTransId="{1AB1546A-DD08-4101-BDC0-73553A4488A9}" sibTransId="{6AA863E9-6112-4F22-9746-A167F83673ED}"/>
    <dgm:cxn modelId="{E5F83D71-00E9-4EAF-BC4B-743B7A322025}" type="presOf" srcId="{BEB2F890-4386-4CC8-B6D9-8A63C7F3A1C9}" destId="{43880490-1C00-4CB5-B60B-01097D117701}" srcOrd="0" destOrd="0" presId="urn:microsoft.com/office/officeart/2005/8/layout/vList5"/>
    <dgm:cxn modelId="{B5D44979-B553-443C-9280-C6C84BE42E38}" type="presOf" srcId="{62F67C6C-5156-49C9-90F6-6903DA13C4C6}" destId="{F75393DA-5D63-401A-A988-4AD768C102BC}" srcOrd="0" destOrd="5" presId="urn:microsoft.com/office/officeart/2005/8/layout/vList5"/>
    <dgm:cxn modelId="{CB120E82-8092-42B9-83A8-C1198B91C9EF}" srcId="{E16B04E3-6A20-4324-B656-158AC61B9655}" destId="{2736B202-6231-4898-AF12-E1743112152A}" srcOrd="0" destOrd="0" parTransId="{846EAD7B-E23A-4962-9F4B-A03F5963D2E9}" sibTransId="{F33FBD80-ACF5-4EF8-8964-BADE861A090C}"/>
    <dgm:cxn modelId="{979ADE85-F4AB-497A-AC6A-0FC5687AE823}" type="presOf" srcId="{CB69A08F-0B63-4D7C-9346-8EB5715B86E8}" destId="{F75393DA-5D63-401A-A988-4AD768C102BC}" srcOrd="0" destOrd="2" presId="urn:microsoft.com/office/officeart/2005/8/layout/vList5"/>
    <dgm:cxn modelId="{3792A395-A629-412F-BD4B-F920658FEEBA}" srcId="{2736B202-6231-4898-AF12-E1743112152A}" destId="{D929C1C2-1496-4734-9E0B-2AF3DEC2246F}" srcOrd="1" destOrd="0" parTransId="{EA573AF3-C862-4B97-B45C-96B7D0AEC284}" sibTransId="{973AEDBF-BCDC-4E2A-ABAA-45B1371182B4}"/>
    <dgm:cxn modelId="{60A7489B-53BC-4EC5-B0E8-6F74F9EA44D8}" type="presOf" srcId="{CF6DE9BE-87E7-43BF-89CF-84403B4AB07A}" destId="{F75393DA-5D63-401A-A988-4AD768C102BC}" srcOrd="0" destOrd="3" presId="urn:microsoft.com/office/officeart/2005/8/layout/vList5"/>
    <dgm:cxn modelId="{5228CFA0-41E3-4C58-8CF5-068CA11C9756}" srcId="{2736B202-6231-4898-AF12-E1743112152A}" destId="{62F67C6C-5156-49C9-90F6-6903DA13C4C6}" srcOrd="5" destOrd="0" parTransId="{4018930C-376F-4972-96A8-823628CFCE97}" sibTransId="{B8A6D09C-4DD3-4C2E-81EF-CEA38D7BA121}"/>
    <dgm:cxn modelId="{9B1201BF-1599-41C5-ACF2-B3F3C9F373AC}" type="presOf" srcId="{2736B202-6231-4898-AF12-E1743112152A}" destId="{3A918000-999F-4AD5-9001-072B8D296F48}" srcOrd="0" destOrd="0" presId="urn:microsoft.com/office/officeart/2005/8/layout/vList5"/>
    <dgm:cxn modelId="{2A1C2EDB-F3BF-4DE0-867C-92EF2924D30A}" type="presOf" srcId="{C1920709-450A-4F65-9A31-92104D7998CD}" destId="{F75393DA-5D63-401A-A988-4AD768C102BC}" srcOrd="0" destOrd="0" presId="urn:microsoft.com/office/officeart/2005/8/layout/vList5"/>
    <dgm:cxn modelId="{47A01EEA-0329-4D03-A5A4-63E4C0F962EA}" srcId="{2736B202-6231-4898-AF12-E1743112152A}" destId="{430B2558-49B6-4511-8281-45D623FACDC7}" srcOrd="4" destOrd="0" parTransId="{F047916C-D329-4AAC-8CB1-CE5F70717E1A}" sibTransId="{9EFC971E-6E07-48B8-A4FD-81D71F52FB55}"/>
    <dgm:cxn modelId="{68ACAA2D-A357-465F-980C-D1A24C38C850}" type="presParOf" srcId="{3DC7463C-53D6-4F1B-83C7-686E4D434A29}" destId="{06BB3CAE-7A8F-4109-938A-6977E11118BF}" srcOrd="0" destOrd="0" presId="urn:microsoft.com/office/officeart/2005/8/layout/vList5"/>
    <dgm:cxn modelId="{6796355B-1759-4F63-AFD9-37C1B5C55A46}" type="presParOf" srcId="{06BB3CAE-7A8F-4109-938A-6977E11118BF}" destId="{3A918000-999F-4AD5-9001-072B8D296F48}" srcOrd="0" destOrd="0" presId="urn:microsoft.com/office/officeart/2005/8/layout/vList5"/>
    <dgm:cxn modelId="{438D2619-8A52-4DEF-98F5-BF61BA88E67F}" type="presParOf" srcId="{06BB3CAE-7A8F-4109-938A-6977E11118BF}" destId="{F75393DA-5D63-401A-A988-4AD768C102BC}" srcOrd="1" destOrd="0" presId="urn:microsoft.com/office/officeart/2005/8/layout/vList5"/>
    <dgm:cxn modelId="{CD63E271-B287-44D9-8DC5-1A8C8FF16637}" type="presParOf" srcId="{3DC7463C-53D6-4F1B-83C7-686E4D434A29}" destId="{BC48BBC6-D31B-42E6-85C5-F169DEE878AF}" srcOrd="1" destOrd="0" presId="urn:microsoft.com/office/officeart/2005/8/layout/vList5"/>
    <dgm:cxn modelId="{10A40D81-7116-40C5-9827-51002A6E7582}" type="presParOf" srcId="{3DC7463C-53D6-4F1B-83C7-686E4D434A29}" destId="{59C3462A-E63E-44F1-9076-C95ECAF279F7}" srcOrd="2" destOrd="0" presId="urn:microsoft.com/office/officeart/2005/8/layout/vList5"/>
    <dgm:cxn modelId="{4FFB5EF1-146A-4C15-96C5-E4CF8EBB8067}" type="presParOf" srcId="{59C3462A-E63E-44F1-9076-C95ECAF279F7}" destId="{38438088-9BEB-4ED1-B6E9-B9A2D41DCDFC}" srcOrd="0" destOrd="0" presId="urn:microsoft.com/office/officeart/2005/8/layout/vList5"/>
    <dgm:cxn modelId="{40CBDABF-920F-4984-8636-E298B120EEAB}" type="presParOf" srcId="{59C3462A-E63E-44F1-9076-C95ECAF279F7}" destId="{43880490-1C00-4CB5-B60B-01097D1177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BFD1C3-D0C5-46D6-9542-34C1B07D3D2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S"/>
        </a:p>
      </dgm:t>
    </dgm:pt>
    <dgm:pt modelId="{F8B89ABD-7AF3-40D4-8AA0-F5EE2E5EEA83}">
      <dgm:prSet custT="1"/>
      <dgm:spPr/>
      <dgm:t>
        <a:bodyPr/>
        <a:lstStyle/>
        <a:p>
          <a:pPr rtl="0"/>
          <a:r>
            <a:rPr lang="es-MX" sz="1600" b="1" i="0" dirty="0"/>
            <a:t>SiATECCE</a:t>
          </a:r>
          <a:endParaRPr lang="en-US" sz="1600" dirty="0"/>
        </a:p>
      </dgm:t>
    </dgm:pt>
    <dgm:pt modelId="{092775F2-E30B-4ACC-84C8-A1BC0B3AAC90}" type="parTrans" cxnId="{5977EF0D-51A3-485A-9404-5B8F66FD483B}">
      <dgm:prSet/>
      <dgm:spPr/>
      <dgm:t>
        <a:bodyPr/>
        <a:lstStyle/>
        <a:p>
          <a:endParaRPr lang="es-ES"/>
        </a:p>
      </dgm:t>
    </dgm:pt>
    <dgm:pt modelId="{E34A8F27-D0A0-4D1E-9F45-676C0A41519E}" type="sibTrans" cxnId="{5977EF0D-51A3-485A-9404-5B8F66FD483B}">
      <dgm:prSet/>
      <dgm:spPr/>
      <dgm:t>
        <a:bodyPr/>
        <a:lstStyle/>
        <a:p>
          <a:endParaRPr lang="es-ES" dirty="0"/>
        </a:p>
      </dgm:t>
    </dgm:pt>
    <dgm:pt modelId="{F039403E-0055-44A7-92C7-61C5F09545B9}">
      <dgm:prSet custT="1"/>
      <dgm:spPr/>
      <dgm:t>
        <a:bodyPr/>
        <a:lstStyle/>
        <a:p>
          <a:pPr>
            <a:buFont typeface="Times New Roman" panose="02020603050405020304" pitchFamily="18" charset="0"/>
            <a:buChar char="•"/>
          </a:pPr>
          <a:r>
            <a:rPr lang="es-ES" sz="1600" b="1" dirty="0"/>
            <a:t>Formularios al final de la guía</a:t>
          </a:r>
          <a:endParaRPr lang="en-US" sz="1600" b="1" dirty="0"/>
        </a:p>
      </dgm:t>
    </dgm:pt>
    <dgm:pt modelId="{D3E5D5D2-02E9-4222-80E9-F235AFCE71DD}" type="parTrans" cxnId="{9390AC19-6969-4028-8D2F-A7867FA933C8}">
      <dgm:prSet/>
      <dgm:spPr/>
      <dgm:t>
        <a:bodyPr/>
        <a:lstStyle/>
        <a:p>
          <a:endParaRPr lang="es-ES"/>
        </a:p>
      </dgm:t>
    </dgm:pt>
    <dgm:pt modelId="{806A2197-2DD1-4A58-92CE-2E938478D039}" type="sibTrans" cxnId="{9390AC19-6969-4028-8D2F-A7867FA933C8}">
      <dgm:prSet/>
      <dgm:spPr/>
      <dgm:t>
        <a:bodyPr/>
        <a:lstStyle/>
        <a:p>
          <a:endParaRPr lang="es-ES" dirty="0"/>
        </a:p>
      </dgm:t>
    </dgm:pt>
    <dgm:pt modelId="{A5D873E9-B3C1-4B43-B7EF-214F5F329A7E}">
      <dgm:prSet custT="1"/>
      <dgm:spPr/>
      <dgm:t>
        <a:bodyPr/>
        <a:lstStyle/>
        <a:p>
          <a:pPr>
            <a:buFont typeface="Times New Roman" panose="02020603050405020304" pitchFamily="18" charset="0"/>
            <a:buNone/>
          </a:pPr>
          <a:r>
            <a:rPr lang="es-MX" sz="1800" b="1" dirty="0"/>
            <a:t>Plantillas</a:t>
          </a:r>
          <a:endParaRPr lang="en-US" sz="1800" b="1" dirty="0"/>
        </a:p>
      </dgm:t>
    </dgm:pt>
    <dgm:pt modelId="{0F4A87BE-9580-4EF8-A26A-47DA1BC6D2AD}" type="parTrans" cxnId="{24A5386C-2308-4475-974A-768311E2EECE}">
      <dgm:prSet/>
      <dgm:spPr/>
      <dgm:t>
        <a:bodyPr/>
        <a:lstStyle/>
        <a:p>
          <a:endParaRPr lang="es-ES"/>
        </a:p>
      </dgm:t>
    </dgm:pt>
    <dgm:pt modelId="{3FBF5DE2-2916-4E55-A50E-798D876C8DA4}" type="sibTrans" cxnId="{24A5386C-2308-4475-974A-768311E2EECE}">
      <dgm:prSet/>
      <dgm:spPr/>
      <dgm:t>
        <a:bodyPr/>
        <a:lstStyle/>
        <a:p>
          <a:endParaRPr lang="es-ES" dirty="0"/>
        </a:p>
      </dgm:t>
    </dgm:pt>
    <dgm:pt modelId="{DF79CCBC-908F-474D-9BCF-AD9BE8301291}">
      <dgm:prSet custT="1"/>
      <dgm:spPr/>
      <dgm:t>
        <a:bodyPr/>
        <a:lstStyle/>
        <a:p>
          <a:pPr rtl="0"/>
          <a:r>
            <a:rPr lang="es-ES" sz="1600" b="1" spc="-150" dirty="0">
              <a:solidFill>
                <a:schemeClr val="bg1"/>
              </a:solidFill>
              <a:latin typeface="+mn-lt"/>
              <a:ea typeface="+mj-ea"/>
              <a:cs typeface="+mj-cs"/>
            </a:rPr>
            <a:t>Consulta Nacional : Nuestro derecho   a comer</a:t>
          </a:r>
          <a:br>
            <a:rPr lang="es-ES" sz="1600" b="1" spc="-150" dirty="0">
              <a:solidFill>
                <a:schemeClr val="bg1"/>
              </a:solidFill>
              <a:latin typeface="+mn-lt"/>
              <a:ea typeface="+mj-ea"/>
              <a:cs typeface="+mj-cs"/>
            </a:rPr>
          </a:br>
          <a:r>
            <a:rPr lang="es-ES" sz="1600" b="1" dirty="0">
              <a:solidFill>
                <a:schemeClr val="bg1"/>
              </a:solidFill>
              <a:latin typeface="+mn-lt"/>
            </a:rPr>
            <a:t>SE-SIPINNA- World Visión México</a:t>
          </a:r>
          <a:endParaRPr lang="es-ES" sz="1600" b="0" dirty="0">
            <a:solidFill>
              <a:schemeClr val="bg1"/>
            </a:solidFill>
            <a:latin typeface="+mn-lt"/>
            <a:cs typeface="Calibri"/>
          </a:endParaRPr>
        </a:p>
      </dgm:t>
    </dgm:pt>
    <dgm:pt modelId="{5EDFD1E4-9F63-4A18-A745-26A6C382F2E3}" type="parTrans" cxnId="{7F356556-FA70-4033-BC25-480D660C1FCF}">
      <dgm:prSet/>
      <dgm:spPr/>
      <dgm:t>
        <a:bodyPr/>
        <a:lstStyle/>
        <a:p>
          <a:endParaRPr lang="es-ES"/>
        </a:p>
      </dgm:t>
    </dgm:pt>
    <dgm:pt modelId="{01EB2261-D279-41D4-B37D-A42A02145FDB}" type="sibTrans" cxnId="{7F356556-FA70-4033-BC25-480D660C1FCF}">
      <dgm:prSet/>
      <dgm:spPr/>
      <dgm:t>
        <a:bodyPr/>
        <a:lstStyle/>
        <a:p>
          <a:endParaRPr lang="es-ES" dirty="0"/>
        </a:p>
      </dgm:t>
    </dgm:pt>
    <dgm:pt modelId="{1076E3B8-BCA7-4A40-83CE-4DBBD98C5847}">
      <dgm:prSet custT="1"/>
      <dgm:spPr/>
      <dgm:t>
        <a:bodyPr/>
        <a:lstStyle/>
        <a:p>
          <a:r>
            <a:rPr lang="es-ES" sz="1600" b="1" spc="-113" dirty="0">
              <a:solidFill>
                <a:schemeClr val="bg1"/>
              </a:solidFill>
              <a:latin typeface="+mn-lt"/>
              <a:ea typeface="+mj-ea"/>
              <a:cs typeface="+mj-cs"/>
            </a:rPr>
            <a:t>Proyecto "Generación de herramientas psicoeducativas” BUAP</a:t>
          </a:r>
          <a:endParaRPr lang="es-MX" sz="1600" b="1" dirty="0">
            <a:solidFill>
              <a:schemeClr val="bg1"/>
            </a:solidFill>
            <a:latin typeface="+mn-lt"/>
          </a:endParaRPr>
        </a:p>
      </dgm:t>
    </dgm:pt>
    <dgm:pt modelId="{06514686-7085-4712-9447-BFF3C17B73A3}" type="parTrans" cxnId="{89B31E99-D2BA-4724-9FAB-127389843A4B}">
      <dgm:prSet/>
      <dgm:spPr/>
      <dgm:t>
        <a:bodyPr/>
        <a:lstStyle/>
        <a:p>
          <a:endParaRPr lang="es-ES"/>
        </a:p>
      </dgm:t>
    </dgm:pt>
    <dgm:pt modelId="{4F3015DD-E935-4869-A390-7F9AAB3364AF}" type="sibTrans" cxnId="{89B31E99-D2BA-4724-9FAB-127389843A4B}">
      <dgm:prSet/>
      <dgm:spPr/>
      <dgm:t>
        <a:bodyPr/>
        <a:lstStyle/>
        <a:p>
          <a:endParaRPr lang="es-ES" dirty="0"/>
        </a:p>
      </dgm:t>
    </dgm:pt>
    <dgm:pt modelId="{2931015B-99AA-41FB-A2AD-31BC92DE9C19}">
      <dgm:prSet custT="1"/>
      <dgm:spPr/>
      <dgm:t>
        <a:bodyPr/>
        <a:lstStyle/>
        <a:p>
          <a:pPr rtl="0"/>
          <a:r>
            <a:rPr lang="es-ES" sz="1600" b="1" i="0" dirty="0"/>
            <a:t>“</a:t>
          </a:r>
          <a:r>
            <a:rPr lang="es-ES" sz="1600" b="1" dirty="0"/>
            <a:t>PROGRAMA DE RECICLADO</a:t>
          </a:r>
          <a:r>
            <a:rPr lang="es-ES" sz="1600" b="1" i="0" dirty="0"/>
            <a:t>”</a:t>
          </a:r>
          <a:endParaRPr lang="en-US" sz="1600" dirty="0"/>
        </a:p>
      </dgm:t>
    </dgm:pt>
    <dgm:pt modelId="{07A8EC62-071A-4B32-8E16-7171272D81CA}" type="parTrans" cxnId="{68D26E0D-6DDE-40DB-9630-577D581128F0}">
      <dgm:prSet/>
      <dgm:spPr/>
      <dgm:t>
        <a:bodyPr/>
        <a:lstStyle/>
        <a:p>
          <a:endParaRPr lang="es-MX"/>
        </a:p>
      </dgm:t>
    </dgm:pt>
    <dgm:pt modelId="{67FE0EE6-959F-4C08-AF33-B485F12C6292}" type="sibTrans" cxnId="{68D26E0D-6DDE-40DB-9630-577D581128F0}">
      <dgm:prSet/>
      <dgm:spPr/>
      <dgm:t>
        <a:bodyPr/>
        <a:lstStyle/>
        <a:p>
          <a:endParaRPr lang="es-MX"/>
        </a:p>
      </dgm:t>
    </dgm:pt>
    <dgm:pt modelId="{E50A11AE-BD7C-4004-9D58-9AD755A69D2C}">
      <dgm:prSet custT="1"/>
      <dgm:spPr/>
      <dgm:t>
        <a:bodyPr/>
        <a:lstStyle/>
        <a:p>
          <a:r>
            <a:rPr lang="es-MX" sz="1400" dirty="0"/>
            <a:t>Compra de formas valoradas (</a:t>
          </a:r>
          <a:r>
            <a:rPr lang="es-MX" sz="1400" dirty="0" err="1"/>
            <a:t>kardex</a:t>
          </a:r>
          <a:r>
            <a:rPr lang="es-MX" sz="1400" dirty="0"/>
            <a:t>)</a:t>
          </a:r>
          <a:br>
            <a:rPr lang="es-MX" sz="1400" dirty="0"/>
          </a:br>
          <a:br>
            <a:rPr lang="es-MX" sz="1400" dirty="0"/>
          </a:br>
          <a:r>
            <a:rPr lang="es-MX" sz="1400" dirty="0"/>
            <a:t>Día naranja</a:t>
          </a:r>
          <a:endParaRPr lang="en-US" sz="1400" dirty="0"/>
        </a:p>
      </dgm:t>
    </dgm:pt>
    <dgm:pt modelId="{25A7B215-E1A3-47F3-9E1E-404C583F65FB}" type="parTrans" cxnId="{BA30C793-D852-4D96-ABD1-4600886F86BE}">
      <dgm:prSet/>
      <dgm:spPr/>
      <dgm:t>
        <a:bodyPr/>
        <a:lstStyle/>
        <a:p>
          <a:endParaRPr lang="es-ES"/>
        </a:p>
      </dgm:t>
    </dgm:pt>
    <dgm:pt modelId="{F2506756-2B02-43B8-B66E-CA9C92318926}" type="sibTrans" cxnId="{BA30C793-D852-4D96-ABD1-4600886F86BE}">
      <dgm:prSet/>
      <dgm:spPr/>
      <dgm:t>
        <a:bodyPr/>
        <a:lstStyle/>
        <a:p>
          <a:endParaRPr lang="es-ES"/>
        </a:p>
      </dgm:t>
    </dgm:pt>
    <dgm:pt modelId="{CD366427-2451-47DA-8CE2-27DDA0CECB4A}" type="pres">
      <dgm:prSet presAssocID="{7FBFD1C3-D0C5-46D6-9542-34C1B07D3D2B}" presName="Name0" presStyleCnt="0">
        <dgm:presLayoutVars>
          <dgm:dir/>
          <dgm:resizeHandles val="exact"/>
        </dgm:presLayoutVars>
      </dgm:prSet>
      <dgm:spPr/>
    </dgm:pt>
    <dgm:pt modelId="{9D9B3387-A58F-464F-8F0C-7256924EF8EB}" type="pres">
      <dgm:prSet presAssocID="{F039403E-0055-44A7-92C7-61C5F09545B9}" presName="node" presStyleLbl="node1" presStyleIdx="0" presStyleCnt="7" custLinFactNeighborX="-97070" custLinFactNeighborY="-54904">
        <dgm:presLayoutVars>
          <dgm:bulletEnabled val="1"/>
        </dgm:presLayoutVars>
      </dgm:prSet>
      <dgm:spPr/>
    </dgm:pt>
    <dgm:pt modelId="{1E2B3418-F157-4402-8E26-72A8CFE9C277}" type="pres">
      <dgm:prSet presAssocID="{806A2197-2DD1-4A58-92CE-2E938478D039}" presName="sibTrans" presStyleLbl="sibTrans1D1" presStyleIdx="0" presStyleCnt="6"/>
      <dgm:spPr/>
    </dgm:pt>
    <dgm:pt modelId="{397E8259-82BA-4754-95D3-66F89410311C}" type="pres">
      <dgm:prSet presAssocID="{806A2197-2DD1-4A58-92CE-2E938478D039}" presName="connectorText" presStyleLbl="sibTrans1D1" presStyleIdx="0" presStyleCnt="6"/>
      <dgm:spPr/>
    </dgm:pt>
    <dgm:pt modelId="{66906954-9FE8-435B-ACEB-D197EA3C057C}" type="pres">
      <dgm:prSet presAssocID="{F8B89ABD-7AF3-40D4-8AA0-F5EE2E5EEA83}" presName="node" presStyleLbl="node1" presStyleIdx="1" presStyleCnt="7" custLinFactNeighborX="-20309" custLinFactNeighborY="-773">
        <dgm:presLayoutVars>
          <dgm:bulletEnabled val="1"/>
        </dgm:presLayoutVars>
      </dgm:prSet>
      <dgm:spPr/>
    </dgm:pt>
    <dgm:pt modelId="{D75BD271-1190-4B3B-8E91-BDDB34F45943}" type="pres">
      <dgm:prSet presAssocID="{E34A8F27-D0A0-4D1E-9F45-676C0A41519E}" presName="sibTrans" presStyleLbl="sibTrans1D1" presStyleIdx="1" presStyleCnt="6"/>
      <dgm:spPr/>
    </dgm:pt>
    <dgm:pt modelId="{967E48A8-65C3-46BD-BD55-374D77FA9AB6}" type="pres">
      <dgm:prSet presAssocID="{E34A8F27-D0A0-4D1E-9F45-676C0A41519E}" presName="connectorText" presStyleLbl="sibTrans1D1" presStyleIdx="1" presStyleCnt="6"/>
      <dgm:spPr/>
    </dgm:pt>
    <dgm:pt modelId="{2E7B6A7E-A6D7-495E-95F1-A4DFFD01E7FC}" type="pres">
      <dgm:prSet presAssocID="{E50A11AE-BD7C-4004-9D58-9AD755A69D2C}" presName="node" presStyleLbl="node1" presStyleIdx="2" presStyleCnt="7" custLinFactNeighborX="-1763" custLinFactNeighborY="-58132">
        <dgm:presLayoutVars>
          <dgm:bulletEnabled val="1"/>
        </dgm:presLayoutVars>
      </dgm:prSet>
      <dgm:spPr/>
    </dgm:pt>
    <dgm:pt modelId="{6BA54014-0DBB-4F73-9A7D-A8BF18CC8A83}" type="pres">
      <dgm:prSet presAssocID="{F2506756-2B02-43B8-B66E-CA9C92318926}" presName="sibTrans" presStyleLbl="sibTrans1D1" presStyleIdx="2" presStyleCnt="6"/>
      <dgm:spPr/>
    </dgm:pt>
    <dgm:pt modelId="{235AC37B-C838-4BD0-9D48-CABFB60A233B}" type="pres">
      <dgm:prSet presAssocID="{F2506756-2B02-43B8-B66E-CA9C92318926}" presName="connectorText" presStyleLbl="sibTrans1D1" presStyleIdx="2" presStyleCnt="6"/>
      <dgm:spPr/>
    </dgm:pt>
    <dgm:pt modelId="{598F16FB-0410-47F9-9F3D-A0DE04DB0A1C}" type="pres">
      <dgm:prSet presAssocID="{1076E3B8-BCA7-4A40-83CE-4DBBD98C5847}" presName="node" presStyleLbl="node1" presStyleIdx="3" presStyleCnt="7" custLinFactNeighborX="-49735" custLinFactNeighborY="-13402">
        <dgm:presLayoutVars>
          <dgm:bulletEnabled val="1"/>
        </dgm:presLayoutVars>
      </dgm:prSet>
      <dgm:spPr/>
    </dgm:pt>
    <dgm:pt modelId="{3AC1FE2F-3135-4C82-8508-F4D4C7A578F7}" type="pres">
      <dgm:prSet presAssocID="{4F3015DD-E935-4869-A390-7F9AAB3364AF}" presName="sibTrans" presStyleLbl="sibTrans1D1" presStyleIdx="3" presStyleCnt="6"/>
      <dgm:spPr/>
    </dgm:pt>
    <dgm:pt modelId="{4C572ADA-26EB-42EC-A8B3-DEBF95CDAB78}" type="pres">
      <dgm:prSet presAssocID="{4F3015DD-E935-4869-A390-7F9AAB3364AF}" presName="connectorText" presStyleLbl="sibTrans1D1" presStyleIdx="3" presStyleCnt="6"/>
      <dgm:spPr/>
    </dgm:pt>
    <dgm:pt modelId="{1C8F9C08-E4F3-46A5-8486-FA4284C78221}" type="pres">
      <dgm:prSet presAssocID="{DF79CCBC-908F-474D-9BCF-AD9BE8301291}" presName="node" presStyleLbl="node1" presStyleIdx="4" presStyleCnt="7" custLinFactNeighborX="-20309" custLinFactNeighborY="-13402">
        <dgm:presLayoutVars>
          <dgm:bulletEnabled val="1"/>
        </dgm:presLayoutVars>
      </dgm:prSet>
      <dgm:spPr/>
    </dgm:pt>
    <dgm:pt modelId="{0986B7D2-1100-45FB-8A1C-6D00B2F406FF}" type="pres">
      <dgm:prSet presAssocID="{01EB2261-D279-41D4-B37D-A42A02145FDB}" presName="sibTrans" presStyleLbl="sibTrans1D1" presStyleIdx="4" presStyleCnt="6"/>
      <dgm:spPr/>
    </dgm:pt>
    <dgm:pt modelId="{9FF813DB-1292-49BA-99EA-E10C0D235388}" type="pres">
      <dgm:prSet presAssocID="{01EB2261-D279-41D4-B37D-A42A02145FDB}" presName="connectorText" presStyleLbl="sibTrans1D1" presStyleIdx="4" presStyleCnt="6"/>
      <dgm:spPr/>
    </dgm:pt>
    <dgm:pt modelId="{1E4F48D1-D539-4CCC-BA47-2FED35A35377}" type="pres">
      <dgm:prSet presAssocID="{A5D873E9-B3C1-4B43-B7EF-214F5F329A7E}" presName="node" presStyleLbl="node1" presStyleIdx="5" presStyleCnt="7" custLinFactNeighborX="-1256" custLinFactNeighborY="-13402">
        <dgm:presLayoutVars>
          <dgm:bulletEnabled val="1"/>
        </dgm:presLayoutVars>
      </dgm:prSet>
      <dgm:spPr/>
    </dgm:pt>
    <dgm:pt modelId="{7FA7E3ED-3A9A-4851-A9E0-AD7E9B73D7E6}" type="pres">
      <dgm:prSet presAssocID="{3FBF5DE2-2916-4E55-A50E-798D876C8DA4}" presName="sibTrans" presStyleLbl="sibTrans1D1" presStyleIdx="5" presStyleCnt="6"/>
      <dgm:spPr/>
    </dgm:pt>
    <dgm:pt modelId="{594D9932-0550-42BF-BCEB-A19BD3FE4D3F}" type="pres">
      <dgm:prSet presAssocID="{3FBF5DE2-2916-4E55-A50E-798D876C8DA4}" presName="connectorText" presStyleLbl="sibTrans1D1" presStyleIdx="5" presStyleCnt="6"/>
      <dgm:spPr/>
    </dgm:pt>
    <dgm:pt modelId="{5A6E8F40-870C-4FD2-8EEF-61640EE19ECE}" type="pres">
      <dgm:prSet presAssocID="{2931015B-99AA-41FB-A2AD-31BC92DE9C19}" presName="node" presStyleLbl="node1" presStyleIdx="6" presStyleCnt="7" custLinFactNeighborX="-20309" custLinFactNeighborY="-25822">
        <dgm:presLayoutVars>
          <dgm:bulletEnabled val="1"/>
        </dgm:presLayoutVars>
      </dgm:prSet>
      <dgm:spPr/>
    </dgm:pt>
  </dgm:ptLst>
  <dgm:cxnLst>
    <dgm:cxn modelId="{68D26E0D-6DDE-40DB-9630-577D581128F0}" srcId="{7FBFD1C3-D0C5-46D6-9542-34C1B07D3D2B}" destId="{2931015B-99AA-41FB-A2AD-31BC92DE9C19}" srcOrd="6" destOrd="0" parTransId="{07A8EC62-071A-4B32-8E16-7171272D81CA}" sibTransId="{67FE0EE6-959F-4C08-AF33-B485F12C6292}"/>
    <dgm:cxn modelId="{5977EF0D-51A3-485A-9404-5B8F66FD483B}" srcId="{7FBFD1C3-D0C5-46D6-9542-34C1B07D3D2B}" destId="{F8B89ABD-7AF3-40D4-8AA0-F5EE2E5EEA83}" srcOrd="1" destOrd="0" parTransId="{092775F2-E30B-4ACC-84C8-A1BC0B3AAC90}" sibTransId="{E34A8F27-D0A0-4D1E-9F45-676C0A41519E}"/>
    <dgm:cxn modelId="{9390AC19-6969-4028-8D2F-A7867FA933C8}" srcId="{7FBFD1C3-D0C5-46D6-9542-34C1B07D3D2B}" destId="{F039403E-0055-44A7-92C7-61C5F09545B9}" srcOrd="0" destOrd="0" parTransId="{D3E5D5D2-02E9-4222-80E9-F235AFCE71DD}" sibTransId="{806A2197-2DD1-4A58-92CE-2E938478D039}"/>
    <dgm:cxn modelId="{2FE7A120-2CAA-4A88-A055-4044800A0116}" type="presOf" srcId="{E34A8F27-D0A0-4D1E-9F45-676C0A41519E}" destId="{967E48A8-65C3-46BD-BD55-374D77FA9AB6}" srcOrd="1" destOrd="0" presId="urn:microsoft.com/office/officeart/2005/8/layout/bProcess3"/>
    <dgm:cxn modelId="{54C76D5D-E4C6-4BED-AD23-1C04F12D6D3C}" type="presOf" srcId="{01EB2261-D279-41D4-B37D-A42A02145FDB}" destId="{9FF813DB-1292-49BA-99EA-E10C0D235388}" srcOrd="1" destOrd="0" presId="urn:microsoft.com/office/officeart/2005/8/layout/bProcess3"/>
    <dgm:cxn modelId="{E9FEC05E-2073-4593-8AA9-28F4C998F400}" type="presOf" srcId="{1076E3B8-BCA7-4A40-83CE-4DBBD98C5847}" destId="{598F16FB-0410-47F9-9F3D-A0DE04DB0A1C}" srcOrd="0" destOrd="0" presId="urn:microsoft.com/office/officeart/2005/8/layout/bProcess3"/>
    <dgm:cxn modelId="{31C6236B-E799-4771-B108-646E359BC075}" type="presOf" srcId="{3FBF5DE2-2916-4E55-A50E-798D876C8DA4}" destId="{7FA7E3ED-3A9A-4851-A9E0-AD7E9B73D7E6}" srcOrd="0" destOrd="0" presId="urn:microsoft.com/office/officeart/2005/8/layout/bProcess3"/>
    <dgm:cxn modelId="{24A5386C-2308-4475-974A-768311E2EECE}" srcId="{7FBFD1C3-D0C5-46D6-9542-34C1B07D3D2B}" destId="{A5D873E9-B3C1-4B43-B7EF-214F5F329A7E}" srcOrd="5" destOrd="0" parTransId="{0F4A87BE-9580-4EF8-A26A-47DA1BC6D2AD}" sibTransId="{3FBF5DE2-2916-4E55-A50E-798D876C8DA4}"/>
    <dgm:cxn modelId="{A434AF74-10C8-4C0E-B645-4CBCF52A6076}" type="presOf" srcId="{806A2197-2DD1-4A58-92CE-2E938478D039}" destId="{1E2B3418-F157-4402-8E26-72A8CFE9C277}" srcOrd="0" destOrd="0" presId="urn:microsoft.com/office/officeart/2005/8/layout/bProcess3"/>
    <dgm:cxn modelId="{7F356556-FA70-4033-BC25-480D660C1FCF}" srcId="{7FBFD1C3-D0C5-46D6-9542-34C1B07D3D2B}" destId="{DF79CCBC-908F-474D-9BCF-AD9BE8301291}" srcOrd="4" destOrd="0" parTransId="{5EDFD1E4-9F63-4A18-A745-26A6C382F2E3}" sibTransId="{01EB2261-D279-41D4-B37D-A42A02145FDB}"/>
    <dgm:cxn modelId="{B049B188-8020-4A76-98E5-B94DBAE22ED8}" type="presOf" srcId="{7FBFD1C3-D0C5-46D6-9542-34C1B07D3D2B}" destId="{CD366427-2451-47DA-8CE2-27DDA0CECB4A}" srcOrd="0" destOrd="0" presId="urn:microsoft.com/office/officeart/2005/8/layout/bProcess3"/>
    <dgm:cxn modelId="{B36CFF90-9965-4BDD-BCE6-0C1660ECAE8E}" type="presOf" srcId="{F8B89ABD-7AF3-40D4-8AA0-F5EE2E5EEA83}" destId="{66906954-9FE8-435B-ACEB-D197EA3C057C}" srcOrd="0" destOrd="0" presId="urn:microsoft.com/office/officeart/2005/8/layout/bProcess3"/>
    <dgm:cxn modelId="{BA30C793-D852-4D96-ABD1-4600886F86BE}" srcId="{7FBFD1C3-D0C5-46D6-9542-34C1B07D3D2B}" destId="{E50A11AE-BD7C-4004-9D58-9AD755A69D2C}" srcOrd="2" destOrd="0" parTransId="{25A7B215-E1A3-47F3-9E1E-404C583F65FB}" sibTransId="{F2506756-2B02-43B8-B66E-CA9C92318926}"/>
    <dgm:cxn modelId="{98CC7097-0238-4CB5-9F90-FD3EC6DA7664}" type="presOf" srcId="{806A2197-2DD1-4A58-92CE-2E938478D039}" destId="{397E8259-82BA-4754-95D3-66F89410311C}" srcOrd="1" destOrd="0" presId="urn:microsoft.com/office/officeart/2005/8/layout/bProcess3"/>
    <dgm:cxn modelId="{89B31E99-D2BA-4724-9FAB-127389843A4B}" srcId="{7FBFD1C3-D0C5-46D6-9542-34C1B07D3D2B}" destId="{1076E3B8-BCA7-4A40-83CE-4DBBD98C5847}" srcOrd="3" destOrd="0" parTransId="{06514686-7085-4712-9447-BFF3C17B73A3}" sibTransId="{4F3015DD-E935-4869-A390-7F9AAB3364AF}"/>
    <dgm:cxn modelId="{3352F2A7-EA26-49C7-B49B-EC852687F670}" type="presOf" srcId="{4F3015DD-E935-4869-A390-7F9AAB3364AF}" destId="{4C572ADA-26EB-42EC-A8B3-DEBF95CDAB78}" srcOrd="1" destOrd="0" presId="urn:microsoft.com/office/officeart/2005/8/layout/bProcess3"/>
    <dgm:cxn modelId="{650387B1-8CF7-4131-B5E4-68DC7B7A13E5}" type="presOf" srcId="{E34A8F27-D0A0-4D1E-9F45-676C0A41519E}" destId="{D75BD271-1190-4B3B-8E91-BDDB34F45943}" srcOrd="0" destOrd="0" presId="urn:microsoft.com/office/officeart/2005/8/layout/bProcess3"/>
    <dgm:cxn modelId="{C9A8CFBE-B7C8-494F-A7CD-407B0E91C47B}" type="presOf" srcId="{F2506756-2B02-43B8-B66E-CA9C92318926}" destId="{235AC37B-C838-4BD0-9D48-CABFB60A233B}" srcOrd="1" destOrd="0" presId="urn:microsoft.com/office/officeart/2005/8/layout/bProcess3"/>
    <dgm:cxn modelId="{E363B6CC-A736-458D-9EF1-B553099C9DF9}" type="presOf" srcId="{4F3015DD-E935-4869-A390-7F9AAB3364AF}" destId="{3AC1FE2F-3135-4C82-8508-F4D4C7A578F7}" srcOrd="0" destOrd="0" presId="urn:microsoft.com/office/officeart/2005/8/layout/bProcess3"/>
    <dgm:cxn modelId="{DE29E1CC-C9D6-4234-89A5-2A98CCB1E82D}" type="presOf" srcId="{DF79CCBC-908F-474D-9BCF-AD9BE8301291}" destId="{1C8F9C08-E4F3-46A5-8486-FA4284C78221}" srcOrd="0" destOrd="0" presId="urn:microsoft.com/office/officeart/2005/8/layout/bProcess3"/>
    <dgm:cxn modelId="{AEEE98D5-DC17-4912-A266-6479BA007556}" type="presOf" srcId="{A5D873E9-B3C1-4B43-B7EF-214F5F329A7E}" destId="{1E4F48D1-D539-4CCC-BA47-2FED35A35377}" srcOrd="0" destOrd="0" presId="urn:microsoft.com/office/officeart/2005/8/layout/bProcess3"/>
    <dgm:cxn modelId="{676C4ADA-F259-41BC-B1A6-4B2831831B5B}" type="presOf" srcId="{F039403E-0055-44A7-92C7-61C5F09545B9}" destId="{9D9B3387-A58F-464F-8F0C-7256924EF8EB}" srcOrd="0" destOrd="0" presId="urn:microsoft.com/office/officeart/2005/8/layout/bProcess3"/>
    <dgm:cxn modelId="{551A8BDD-0928-4394-9A2A-B7F3E250CF8A}" type="presOf" srcId="{3FBF5DE2-2916-4E55-A50E-798D876C8DA4}" destId="{594D9932-0550-42BF-BCEB-A19BD3FE4D3F}" srcOrd="1" destOrd="0" presId="urn:microsoft.com/office/officeart/2005/8/layout/bProcess3"/>
    <dgm:cxn modelId="{9E8259DF-D27D-44B7-980E-909966B8B86D}" type="presOf" srcId="{F2506756-2B02-43B8-B66E-CA9C92318926}" destId="{6BA54014-0DBB-4F73-9A7D-A8BF18CC8A83}" srcOrd="0" destOrd="0" presId="urn:microsoft.com/office/officeart/2005/8/layout/bProcess3"/>
    <dgm:cxn modelId="{7877ABE5-C65A-49C5-9FA9-C87C56F6F63E}" type="presOf" srcId="{2931015B-99AA-41FB-A2AD-31BC92DE9C19}" destId="{5A6E8F40-870C-4FD2-8EEF-61640EE19ECE}" srcOrd="0" destOrd="0" presId="urn:microsoft.com/office/officeart/2005/8/layout/bProcess3"/>
    <dgm:cxn modelId="{C7CE7BF3-5BB6-47A4-B2E1-5CF25D1BF04E}" type="presOf" srcId="{01EB2261-D279-41D4-B37D-A42A02145FDB}" destId="{0986B7D2-1100-45FB-8A1C-6D00B2F406FF}" srcOrd="0" destOrd="0" presId="urn:microsoft.com/office/officeart/2005/8/layout/bProcess3"/>
    <dgm:cxn modelId="{AE91A0FA-52FD-48A4-A874-09F5F3E83A57}" type="presOf" srcId="{E50A11AE-BD7C-4004-9D58-9AD755A69D2C}" destId="{2E7B6A7E-A6D7-495E-95F1-A4DFFD01E7FC}" srcOrd="0" destOrd="0" presId="urn:microsoft.com/office/officeart/2005/8/layout/bProcess3"/>
    <dgm:cxn modelId="{40C0209F-5858-42CD-9D1A-B8107641E70D}" type="presParOf" srcId="{CD366427-2451-47DA-8CE2-27DDA0CECB4A}" destId="{9D9B3387-A58F-464F-8F0C-7256924EF8EB}" srcOrd="0" destOrd="0" presId="urn:microsoft.com/office/officeart/2005/8/layout/bProcess3"/>
    <dgm:cxn modelId="{E303E9F3-F699-4AA1-8981-761C4AB3F908}" type="presParOf" srcId="{CD366427-2451-47DA-8CE2-27DDA0CECB4A}" destId="{1E2B3418-F157-4402-8E26-72A8CFE9C277}" srcOrd="1" destOrd="0" presId="urn:microsoft.com/office/officeart/2005/8/layout/bProcess3"/>
    <dgm:cxn modelId="{7EE151D8-873E-4EBA-BA3F-BEE8FDF80594}" type="presParOf" srcId="{1E2B3418-F157-4402-8E26-72A8CFE9C277}" destId="{397E8259-82BA-4754-95D3-66F89410311C}" srcOrd="0" destOrd="0" presId="urn:microsoft.com/office/officeart/2005/8/layout/bProcess3"/>
    <dgm:cxn modelId="{D651236C-3201-42D3-AC5C-346ACB2325CB}" type="presParOf" srcId="{CD366427-2451-47DA-8CE2-27DDA0CECB4A}" destId="{66906954-9FE8-435B-ACEB-D197EA3C057C}" srcOrd="2" destOrd="0" presId="urn:microsoft.com/office/officeart/2005/8/layout/bProcess3"/>
    <dgm:cxn modelId="{8A174AC7-E9B0-4000-9DD5-889633192285}" type="presParOf" srcId="{CD366427-2451-47DA-8CE2-27DDA0CECB4A}" destId="{D75BD271-1190-4B3B-8E91-BDDB34F45943}" srcOrd="3" destOrd="0" presId="urn:microsoft.com/office/officeart/2005/8/layout/bProcess3"/>
    <dgm:cxn modelId="{3A9A2EF9-2B09-4F27-83AC-0E32DEB24870}" type="presParOf" srcId="{D75BD271-1190-4B3B-8E91-BDDB34F45943}" destId="{967E48A8-65C3-46BD-BD55-374D77FA9AB6}" srcOrd="0" destOrd="0" presId="urn:microsoft.com/office/officeart/2005/8/layout/bProcess3"/>
    <dgm:cxn modelId="{479E8315-4EF1-4C5C-B27A-FBB7DA9E2D67}" type="presParOf" srcId="{CD366427-2451-47DA-8CE2-27DDA0CECB4A}" destId="{2E7B6A7E-A6D7-495E-95F1-A4DFFD01E7FC}" srcOrd="4" destOrd="0" presId="urn:microsoft.com/office/officeart/2005/8/layout/bProcess3"/>
    <dgm:cxn modelId="{F6B6271E-92B2-4D48-B30D-049E65153AAE}" type="presParOf" srcId="{CD366427-2451-47DA-8CE2-27DDA0CECB4A}" destId="{6BA54014-0DBB-4F73-9A7D-A8BF18CC8A83}" srcOrd="5" destOrd="0" presId="urn:microsoft.com/office/officeart/2005/8/layout/bProcess3"/>
    <dgm:cxn modelId="{6A57BB90-BBD2-4A66-B364-AF64902935B2}" type="presParOf" srcId="{6BA54014-0DBB-4F73-9A7D-A8BF18CC8A83}" destId="{235AC37B-C838-4BD0-9D48-CABFB60A233B}" srcOrd="0" destOrd="0" presId="urn:microsoft.com/office/officeart/2005/8/layout/bProcess3"/>
    <dgm:cxn modelId="{0B9DE12C-9AD9-44C7-8B1C-9F11EBE0102A}" type="presParOf" srcId="{CD366427-2451-47DA-8CE2-27DDA0CECB4A}" destId="{598F16FB-0410-47F9-9F3D-A0DE04DB0A1C}" srcOrd="6" destOrd="0" presId="urn:microsoft.com/office/officeart/2005/8/layout/bProcess3"/>
    <dgm:cxn modelId="{620EF34F-2602-4E9A-97D5-FFA9479EFB45}" type="presParOf" srcId="{CD366427-2451-47DA-8CE2-27DDA0CECB4A}" destId="{3AC1FE2F-3135-4C82-8508-F4D4C7A578F7}" srcOrd="7" destOrd="0" presId="urn:microsoft.com/office/officeart/2005/8/layout/bProcess3"/>
    <dgm:cxn modelId="{E72EE763-0E9F-4C88-B296-1B02B81E10A2}" type="presParOf" srcId="{3AC1FE2F-3135-4C82-8508-F4D4C7A578F7}" destId="{4C572ADA-26EB-42EC-A8B3-DEBF95CDAB78}" srcOrd="0" destOrd="0" presId="urn:microsoft.com/office/officeart/2005/8/layout/bProcess3"/>
    <dgm:cxn modelId="{3F4017D4-14C6-4164-AEA7-7A2927A7671D}" type="presParOf" srcId="{CD366427-2451-47DA-8CE2-27DDA0CECB4A}" destId="{1C8F9C08-E4F3-46A5-8486-FA4284C78221}" srcOrd="8" destOrd="0" presId="urn:microsoft.com/office/officeart/2005/8/layout/bProcess3"/>
    <dgm:cxn modelId="{DDF05C39-85F4-40B0-B2D7-EC64170B3061}" type="presParOf" srcId="{CD366427-2451-47DA-8CE2-27DDA0CECB4A}" destId="{0986B7D2-1100-45FB-8A1C-6D00B2F406FF}" srcOrd="9" destOrd="0" presId="urn:microsoft.com/office/officeart/2005/8/layout/bProcess3"/>
    <dgm:cxn modelId="{2799E651-6A33-4014-9FB8-B8427F9A1C77}" type="presParOf" srcId="{0986B7D2-1100-45FB-8A1C-6D00B2F406FF}" destId="{9FF813DB-1292-49BA-99EA-E10C0D235388}" srcOrd="0" destOrd="0" presId="urn:microsoft.com/office/officeart/2005/8/layout/bProcess3"/>
    <dgm:cxn modelId="{7BE0753D-92E1-4C21-9603-DD0C3CB9E019}" type="presParOf" srcId="{CD366427-2451-47DA-8CE2-27DDA0CECB4A}" destId="{1E4F48D1-D539-4CCC-BA47-2FED35A35377}" srcOrd="10" destOrd="0" presId="urn:microsoft.com/office/officeart/2005/8/layout/bProcess3"/>
    <dgm:cxn modelId="{676219F7-AB49-4207-AAFB-28E1B1A29022}" type="presParOf" srcId="{CD366427-2451-47DA-8CE2-27DDA0CECB4A}" destId="{7FA7E3ED-3A9A-4851-A9E0-AD7E9B73D7E6}" srcOrd="11" destOrd="0" presId="urn:microsoft.com/office/officeart/2005/8/layout/bProcess3"/>
    <dgm:cxn modelId="{A4A4E4A7-2A69-4442-8736-10125EC4528F}" type="presParOf" srcId="{7FA7E3ED-3A9A-4851-A9E0-AD7E9B73D7E6}" destId="{594D9932-0550-42BF-BCEB-A19BD3FE4D3F}" srcOrd="0" destOrd="0" presId="urn:microsoft.com/office/officeart/2005/8/layout/bProcess3"/>
    <dgm:cxn modelId="{D142D95C-45B0-465D-B0BF-EFD5BEE6EE3E}" type="presParOf" srcId="{CD366427-2451-47DA-8CE2-27DDA0CECB4A}" destId="{5A6E8F40-870C-4FD2-8EEF-61640EE19ECE}" srcOrd="12"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5104B-1E90-4CE0-9C93-DBE0784BB93C}"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s-ES"/>
        </a:p>
      </dgm:t>
    </dgm:pt>
    <dgm:pt modelId="{7BD8D6FC-86DC-47E6-9FC1-A48FF1FFC512}">
      <dgm:prSet phldrT="[Texto]" custT="1"/>
      <dgm:spPr>
        <a:solidFill>
          <a:schemeClr val="accent5">
            <a:lumMod val="90000"/>
          </a:schemeClr>
        </a:solidFill>
      </dgm:spPr>
      <dgm:t>
        <a:bodyPr/>
        <a:lstStyle/>
        <a:p>
          <a:r>
            <a:rPr lang="es-MX" sz="1200" b="1" dirty="0">
              <a:solidFill>
                <a:schemeClr val="bg2">
                  <a:lumMod val="10000"/>
                </a:schemeClr>
              </a:solidFill>
              <a:latin typeface="Adelle Sans" panose="02000503000000020004" pitchFamily="50" charset="0"/>
              <a:ea typeface="Arial" panose="020B0604020202020204" pitchFamily="34" charset="0"/>
            </a:rPr>
            <a:t>Monitorear los avances y resultados </a:t>
          </a:r>
          <a:r>
            <a:rPr lang="es-MX" sz="1200" dirty="0">
              <a:solidFill>
                <a:schemeClr val="bg2">
                  <a:lumMod val="10000"/>
                </a:schemeClr>
              </a:solidFill>
              <a:latin typeface="Adelle Sans" panose="02000503000000020004" pitchFamily="50" charset="0"/>
              <a:ea typeface="Arial" panose="020B0604020202020204" pitchFamily="34" charset="0"/>
            </a:rPr>
            <a:t>de las acciones para valorar si se continúa con su aplicación, si se requiere hacer ajustes o si ya no es necesario continuar con las acciones establecidas.</a:t>
          </a:r>
          <a:endParaRPr lang="es-ES" sz="1200" dirty="0">
            <a:solidFill>
              <a:schemeClr val="bg2">
                <a:lumMod val="10000"/>
              </a:schemeClr>
            </a:solidFill>
            <a:latin typeface="Adelle Sans" panose="02000503000000020004" pitchFamily="50" charset="0"/>
          </a:endParaRPr>
        </a:p>
      </dgm:t>
    </dgm:pt>
    <dgm:pt modelId="{E6A2B786-309F-4040-A0E2-1F941746F87F}" type="parTrans" cxnId="{A53E31D9-C507-4E51-BBCD-C57EBA998FAF}">
      <dgm:prSet/>
      <dgm:spPr/>
      <dgm:t>
        <a:bodyPr/>
        <a:lstStyle/>
        <a:p>
          <a:endParaRPr lang="es-ES" sz="1800">
            <a:solidFill>
              <a:schemeClr val="bg2">
                <a:lumMod val="10000"/>
              </a:schemeClr>
            </a:solidFill>
            <a:latin typeface="Adelle Sans" panose="02000503000000020004" pitchFamily="50" charset="0"/>
          </a:endParaRPr>
        </a:p>
      </dgm:t>
    </dgm:pt>
    <dgm:pt modelId="{31F65179-811A-4283-9E69-7FF7CB6BA4EB}" type="sibTrans" cxnId="{A53E31D9-C507-4E51-BBCD-C57EBA998FAF}">
      <dgm:prSet custT="1"/>
      <dgm:spPr/>
      <dgm:t>
        <a:bodyPr/>
        <a:lstStyle/>
        <a:p>
          <a:endParaRPr lang="es-ES" sz="500" dirty="0">
            <a:solidFill>
              <a:schemeClr val="bg2">
                <a:lumMod val="10000"/>
              </a:schemeClr>
            </a:solidFill>
            <a:latin typeface="Adelle Sans" panose="02000503000000020004" pitchFamily="50" charset="0"/>
          </a:endParaRPr>
        </a:p>
      </dgm:t>
    </dgm:pt>
    <dgm:pt modelId="{349BD88C-C0EB-402A-8737-E1B7FC10EEAF}">
      <dgm:prSet custT="1"/>
      <dgm:spPr>
        <a:solidFill>
          <a:schemeClr val="tx1">
            <a:lumMod val="60000"/>
            <a:lumOff val="40000"/>
          </a:schemeClr>
        </a:solidFill>
      </dgm:spPr>
      <dgm:t>
        <a:bodyPr/>
        <a:lstStyle/>
        <a:p>
          <a:r>
            <a:rPr lang="es-MX" sz="1200" b="1" dirty="0">
              <a:solidFill>
                <a:schemeClr val="bg2">
                  <a:lumMod val="10000"/>
                </a:schemeClr>
              </a:solidFill>
              <a:latin typeface="Adelle Sans" panose="02000503000000020004" pitchFamily="50" charset="0"/>
              <a:ea typeface="Arial" panose="020B0604020202020204" pitchFamily="34" charset="0"/>
            </a:rPr>
            <a:t>Definir estrategias y/o acciones </a:t>
          </a:r>
          <a:r>
            <a:rPr lang="es-MX" sz="1200" dirty="0">
              <a:solidFill>
                <a:schemeClr val="bg2">
                  <a:lumMod val="10000"/>
                </a:schemeClr>
              </a:solidFill>
              <a:latin typeface="Adelle Sans" panose="02000503000000020004" pitchFamily="50" charset="0"/>
              <a:ea typeface="Arial" panose="020B0604020202020204" pitchFamily="34" charset="0"/>
            </a:rPr>
            <a:t>ajustadas a las necesidades y a su contexto socioeducativo que permitan brindar la atención pertinente para prevenir el abandono escolar.</a:t>
          </a:r>
          <a:endParaRPr lang="es-MX" sz="1200" dirty="0">
            <a:solidFill>
              <a:schemeClr val="bg2">
                <a:lumMod val="10000"/>
              </a:schemeClr>
            </a:solidFill>
            <a:latin typeface="Adelle Sans" panose="02000503000000020004" pitchFamily="50" charset="0"/>
            <a:ea typeface="Calibri" panose="020F0502020204030204" pitchFamily="34" charset="0"/>
          </a:endParaRPr>
        </a:p>
      </dgm:t>
    </dgm:pt>
    <dgm:pt modelId="{D0B16C64-DE10-4CB7-A5AB-1B61485BA4C1}" type="parTrans" cxnId="{B7C0E5D2-A498-4A19-8908-CCF59871F5D0}">
      <dgm:prSet/>
      <dgm:spPr/>
      <dgm:t>
        <a:bodyPr/>
        <a:lstStyle/>
        <a:p>
          <a:endParaRPr lang="es-ES" sz="1800">
            <a:solidFill>
              <a:schemeClr val="bg2">
                <a:lumMod val="10000"/>
              </a:schemeClr>
            </a:solidFill>
            <a:latin typeface="Adelle Sans" panose="02000503000000020004" pitchFamily="50" charset="0"/>
          </a:endParaRPr>
        </a:p>
      </dgm:t>
    </dgm:pt>
    <dgm:pt modelId="{D293A2D1-9AE9-4668-B906-B5A73481510D}" type="sibTrans" cxnId="{B7C0E5D2-A498-4A19-8908-CCF59871F5D0}">
      <dgm:prSet custT="1"/>
      <dgm:spPr/>
      <dgm:t>
        <a:bodyPr/>
        <a:lstStyle/>
        <a:p>
          <a:endParaRPr lang="es-ES" sz="500" dirty="0">
            <a:solidFill>
              <a:schemeClr val="bg2">
                <a:lumMod val="10000"/>
              </a:schemeClr>
            </a:solidFill>
            <a:latin typeface="Adelle Sans" panose="02000503000000020004" pitchFamily="50" charset="0"/>
          </a:endParaRPr>
        </a:p>
      </dgm:t>
    </dgm:pt>
    <dgm:pt modelId="{FD0F58BF-B637-4500-91E3-F99AFE125F44}">
      <dgm:prSet custT="1"/>
      <dgm:spPr>
        <a:solidFill>
          <a:schemeClr val="bg1">
            <a:lumMod val="85000"/>
          </a:schemeClr>
        </a:solidFill>
      </dgm:spPr>
      <dgm:t>
        <a:bodyPr/>
        <a:lstStyle/>
        <a:p>
          <a:r>
            <a:rPr lang="es-MX" sz="1400" dirty="0">
              <a:solidFill>
                <a:schemeClr val="bg2">
                  <a:lumMod val="10000"/>
                </a:schemeClr>
              </a:solidFill>
              <a:latin typeface="Adelle Sans" panose="02000503000000020004" pitchFamily="50" charset="0"/>
              <a:ea typeface="Arial" panose="020B0604020202020204" pitchFamily="34" charset="0"/>
            </a:rPr>
            <a:t>El </a:t>
          </a:r>
          <a:r>
            <a:rPr lang="es-MX" sz="1400" b="1" dirty="0">
              <a:solidFill>
                <a:schemeClr val="bg2">
                  <a:lumMod val="10000"/>
                </a:schemeClr>
              </a:solidFill>
              <a:latin typeface="Adelle Sans" panose="02000503000000020004" pitchFamily="50" charset="0"/>
              <a:ea typeface="Arial" panose="020B0604020202020204" pitchFamily="34" charset="0"/>
            </a:rPr>
            <a:t>Supervisor </a:t>
          </a:r>
          <a:r>
            <a:rPr lang="es-MX" sz="1400" dirty="0">
              <a:solidFill>
                <a:schemeClr val="bg2">
                  <a:lumMod val="10000"/>
                </a:schemeClr>
              </a:solidFill>
              <a:latin typeface="Adelle Sans" panose="02000503000000020004" pitchFamily="50" charset="0"/>
              <a:ea typeface="Arial" panose="020B0604020202020204" pitchFamily="34" charset="0"/>
            </a:rPr>
            <a:t>brindará </a:t>
          </a:r>
          <a:r>
            <a:rPr lang="es-MX" sz="1400" b="1" dirty="0">
              <a:solidFill>
                <a:schemeClr val="bg2">
                  <a:lumMod val="10000"/>
                </a:schemeClr>
              </a:solidFill>
              <a:latin typeface="Adelle Sans" panose="02000503000000020004" pitchFamily="50" charset="0"/>
              <a:ea typeface="Arial" panose="020B0604020202020204" pitchFamily="34" charset="0"/>
            </a:rPr>
            <a:t>seguimiento y acompañamiento </a:t>
          </a:r>
          <a:r>
            <a:rPr lang="es-MX" sz="1400" dirty="0">
              <a:solidFill>
                <a:schemeClr val="bg2">
                  <a:lumMod val="10000"/>
                </a:schemeClr>
              </a:solidFill>
              <a:latin typeface="Adelle Sans" panose="02000503000000020004" pitchFamily="50" charset="0"/>
              <a:ea typeface="Arial" panose="020B0604020202020204" pitchFamily="34" charset="0"/>
            </a:rPr>
            <a:t>cercano y puntal a las escuelas. </a:t>
          </a:r>
          <a:endParaRPr lang="es-MX" sz="1400" dirty="0">
            <a:solidFill>
              <a:schemeClr val="bg2">
                <a:lumMod val="10000"/>
              </a:schemeClr>
            </a:solidFill>
            <a:latin typeface="Adelle Sans" panose="02000503000000020004" pitchFamily="50" charset="0"/>
            <a:ea typeface="Calibri" panose="020F0502020204030204" pitchFamily="34" charset="0"/>
          </a:endParaRPr>
        </a:p>
      </dgm:t>
    </dgm:pt>
    <dgm:pt modelId="{2F73355B-F109-4F34-BD08-8A3DA54611E7}" type="parTrans" cxnId="{C427EE27-1AD8-4CC6-B9CE-BBD60169DE85}">
      <dgm:prSet/>
      <dgm:spPr/>
      <dgm:t>
        <a:bodyPr/>
        <a:lstStyle/>
        <a:p>
          <a:endParaRPr lang="es-ES" sz="1800">
            <a:solidFill>
              <a:schemeClr val="bg2">
                <a:lumMod val="10000"/>
              </a:schemeClr>
            </a:solidFill>
            <a:latin typeface="Adelle Sans" panose="02000503000000020004" pitchFamily="50" charset="0"/>
          </a:endParaRPr>
        </a:p>
      </dgm:t>
    </dgm:pt>
    <dgm:pt modelId="{A1323F8C-3E13-4793-AA68-7A211A90592F}" type="sibTrans" cxnId="{C427EE27-1AD8-4CC6-B9CE-BBD60169DE85}">
      <dgm:prSet custT="1"/>
      <dgm:spPr/>
      <dgm:t>
        <a:bodyPr/>
        <a:lstStyle/>
        <a:p>
          <a:endParaRPr lang="es-ES" sz="500" dirty="0">
            <a:solidFill>
              <a:schemeClr val="bg2">
                <a:lumMod val="10000"/>
              </a:schemeClr>
            </a:solidFill>
            <a:latin typeface="Adelle Sans" panose="02000503000000020004" pitchFamily="50" charset="0"/>
          </a:endParaRPr>
        </a:p>
      </dgm:t>
    </dgm:pt>
    <dgm:pt modelId="{C9616302-AC46-4941-B01A-A1A5BECB0EF6}">
      <dgm:prSet custT="1"/>
      <dgm:spPr>
        <a:solidFill>
          <a:schemeClr val="accent5">
            <a:lumMod val="50000"/>
          </a:schemeClr>
        </a:solidFill>
      </dgm:spPr>
      <dgm:t>
        <a:bodyPr/>
        <a:lstStyle/>
        <a:p>
          <a:r>
            <a:rPr lang="es-MX" sz="1400" dirty="0">
              <a:solidFill>
                <a:schemeClr val="bg2">
                  <a:lumMod val="10000"/>
                </a:schemeClr>
              </a:solidFill>
              <a:latin typeface="Adelle Sans" panose="02000503000000020004" pitchFamily="50" charset="0"/>
              <a:ea typeface="Arial" panose="020B0604020202020204" pitchFamily="34" charset="0"/>
            </a:rPr>
            <a:t>El </a:t>
          </a:r>
          <a:r>
            <a:rPr lang="es-MX" sz="1400" b="1" dirty="0">
              <a:solidFill>
                <a:schemeClr val="bg2">
                  <a:lumMod val="10000"/>
                </a:schemeClr>
              </a:solidFill>
              <a:latin typeface="Adelle Sans" panose="02000503000000020004" pitchFamily="50" charset="0"/>
              <a:ea typeface="Arial" panose="020B0604020202020204" pitchFamily="34" charset="0"/>
            </a:rPr>
            <a:t>Nivel Educativo </a:t>
          </a:r>
          <a:r>
            <a:rPr lang="es-MX" sz="1400" dirty="0">
              <a:solidFill>
                <a:schemeClr val="bg2">
                  <a:lumMod val="10000"/>
                </a:schemeClr>
              </a:solidFill>
              <a:latin typeface="Adelle Sans" panose="02000503000000020004" pitchFamily="50" charset="0"/>
              <a:ea typeface="Arial" panose="020B0604020202020204" pitchFamily="34" charset="0"/>
            </a:rPr>
            <a:t>dará </a:t>
          </a:r>
          <a:r>
            <a:rPr lang="es-MX" sz="1400" b="1" dirty="0">
              <a:solidFill>
                <a:schemeClr val="bg2">
                  <a:lumMod val="10000"/>
                </a:schemeClr>
              </a:solidFill>
              <a:latin typeface="Adelle Sans" panose="02000503000000020004" pitchFamily="50" charset="0"/>
              <a:ea typeface="Arial" panose="020B0604020202020204" pitchFamily="34" charset="0"/>
            </a:rPr>
            <a:t>seguimiento y acompañará </a:t>
          </a:r>
          <a:r>
            <a:rPr lang="es-MX" sz="1400" dirty="0">
              <a:solidFill>
                <a:schemeClr val="bg2">
                  <a:lumMod val="10000"/>
                </a:schemeClr>
              </a:solidFill>
              <a:latin typeface="Adelle Sans" panose="02000503000000020004" pitchFamily="50" charset="0"/>
              <a:ea typeface="Arial" panose="020B0604020202020204" pitchFamily="34" charset="0"/>
            </a:rPr>
            <a:t>a  supervisiones escolares.</a:t>
          </a:r>
          <a:endParaRPr lang="es-MX" sz="1400" dirty="0">
            <a:solidFill>
              <a:schemeClr val="bg2">
                <a:lumMod val="10000"/>
              </a:schemeClr>
            </a:solidFill>
            <a:latin typeface="Adelle Sans" panose="02000503000000020004" pitchFamily="50" charset="0"/>
            <a:ea typeface="Calibri" panose="020F0502020204030204" pitchFamily="34" charset="0"/>
          </a:endParaRPr>
        </a:p>
      </dgm:t>
    </dgm:pt>
    <dgm:pt modelId="{9CA6AD59-ADC7-4C0D-9D28-A6C9BA291CD2}" type="parTrans" cxnId="{962DE537-069A-4387-9200-0FFAF2B649B9}">
      <dgm:prSet/>
      <dgm:spPr/>
      <dgm:t>
        <a:bodyPr/>
        <a:lstStyle/>
        <a:p>
          <a:endParaRPr lang="es-ES" sz="1800">
            <a:solidFill>
              <a:schemeClr val="bg2">
                <a:lumMod val="10000"/>
              </a:schemeClr>
            </a:solidFill>
            <a:latin typeface="Adelle Sans" panose="02000503000000020004" pitchFamily="50" charset="0"/>
          </a:endParaRPr>
        </a:p>
      </dgm:t>
    </dgm:pt>
    <dgm:pt modelId="{CAEDCB93-C41C-4866-AB6E-3B39613EC32B}" type="sibTrans" cxnId="{962DE537-069A-4387-9200-0FFAF2B649B9}">
      <dgm:prSet custT="1"/>
      <dgm:spPr/>
      <dgm:t>
        <a:bodyPr/>
        <a:lstStyle/>
        <a:p>
          <a:endParaRPr lang="es-ES" sz="500">
            <a:solidFill>
              <a:schemeClr val="bg2">
                <a:lumMod val="10000"/>
              </a:schemeClr>
            </a:solidFill>
            <a:latin typeface="Adelle Sans" panose="02000503000000020004" pitchFamily="50" charset="0"/>
          </a:endParaRPr>
        </a:p>
      </dgm:t>
    </dgm:pt>
    <dgm:pt modelId="{257D74E3-7794-4213-AB2E-3593AA95C594}" type="pres">
      <dgm:prSet presAssocID="{DB35104B-1E90-4CE0-9C93-DBE0784BB93C}" presName="Name0" presStyleCnt="0">
        <dgm:presLayoutVars>
          <dgm:dir/>
          <dgm:resizeHandles val="exact"/>
        </dgm:presLayoutVars>
      </dgm:prSet>
      <dgm:spPr/>
    </dgm:pt>
    <dgm:pt modelId="{54BF0F7F-AC25-40A5-AAC7-2BB907E67C25}" type="pres">
      <dgm:prSet presAssocID="{349BD88C-C0EB-402A-8737-E1B7FC10EEAF}" presName="node" presStyleLbl="node1" presStyleIdx="0" presStyleCnt="4">
        <dgm:presLayoutVars>
          <dgm:bulletEnabled val="1"/>
        </dgm:presLayoutVars>
      </dgm:prSet>
      <dgm:spPr/>
    </dgm:pt>
    <dgm:pt modelId="{4627444D-AA38-469D-BE26-498F4FC14786}" type="pres">
      <dgm:prSet presAssocID="{D293A2D1-9AE9-4668-B906-B5A73481510D}" presName="sibTrans" presStyleLbl="sibTrans1D1" presStyleIdx="0" presStyleCnt="3"/>
      <dgm:spPr/>
    </dgm:pt>
    <dgm:pt modelId="{F16659BE-1EC7-4E74-8930-9C00A2129EC0}" type="pres">
      <dgm:prSet presAssocID="{D293A2D1-9AE9-4668-B906-B5A73481510D}" presName="connectorText" presStyleLbl="sibTrans1D1" presStyleIdx="0" presStyleCnt="3"/>
      <dgm:spPr/>
    </dgm:pt>
    <dgm:pt modelId="{464A8D49-26C9-4843-B22C-A6FFB3027EC3}" type="pres">
      <dgm:prSet presAssocID="{7BD8D6FC-86DC-47E6-9FC1-A48FF1FFC512}" presName="node" presStyleLbl="node1" presStyleIdx="1" presStyleCnt="4" custScaleY="115262">
        <dgm:presLayoutVars>
          <dgm:bulletEnabled val="1"/>
        </dgm:presLayoutVars>
      </dgm:prSet>
      <dgm:spPr/>
    </dgm:pt>
    <dgm:pt modelId="{FD8818A0-B4B2-4AA2-8881-75589333794A}" type="pres">
      <dgm:prSet presAssocID="{31F65179-811A-4283-9E69-7FF7CB6BA4EB}" presName="sibTrans" presStyleLbl="sibTrans1D1" presStyleIdx="1" presStyleCnt="3"/>
      <dgm:spPr/>
    </dgm:pt>
    <dgm:pt modelId="{33F68521-E917-4D62-8E7D-EB668CC481CD}" type="pres">
      <dgm:prSet presAssocID="{31F65179-811A-4283-9E69-7FF7CB6BA4EB}" presName="connectorText" presStyleLbl="sibTrans1D1" presStyleIdx="1" presStyleCnt="3"/>
      <dgm:spPr/>
    </dgm:pt>
    <dgm:pt modelId="{00D9656C-EE2E-4D9D-BFDC-EFE2C8A54A1D}" type="pres">
      <dgm:prSet presAssocID="{FD0F58BF-B637-4500-91E3-F99AFE125F44}" presName="node" presStyleLbl="node1" presStyleIdx="2" presStyleCnt="4">
        <dgm:presLayoutVars>
          <dgm:bulletEnabled val="1"/>
        </dgm:presLayoutVars>
      </dgm:prSet>
      <dgm:spPr/>
    </dgm:pt>
    <dgm:pt modelId="{F3E30AD3-E876-4F62-9DFF-8C1994B9BF02}" type="pres">
      <dgm:prSet presAssocID="{A1323F8C-3E13-4793-AA68-7A211A90592F}" presName="sibTrans" presStyleLbl="sibTrans1D1" presStyleIdx="2" presStyleCnt="3"/>
      <dgm:spPr/>
    </dgm:pt>
    <dgm:pt modelId="{D7E32AA8-474D-4CAA-9115-0D9698016318}" type="pres">
      <dgm:prSet presAssocID="{A1323F8C-3E13-4793-AA68-7A211A90592F}" presName="connectorText" presStyleLbl="sibTrans1D1" presStyleIdx="2" presStyleCnt="3"/>
      <dgm:spPr/>
    </dgm:pt>
    <dgm:pt modelId="{8C589E32-6FD3-4DA7-B6A0-8C00E1F3B33C}" type="pres">
      <dgm:prSet presAssocID="{C9616302-AC46-4941-B01A-A1A5BECB0EF6}" presName="node" presStyleLbl="node1" presStyleIdx="3" presStyleCnt="4">
        <dgm:presLayoutVars>
          <dgm:bulletEnabled val="1"/>
        </dgm:presLayoutVars>
      </dgm:prSet>
      <dgm:spPr/>
    </dgm:pt>
  </dgm:ptLst>
  <dgm:cxnLst>
    <dgm:cxn modelId="{7E38A70A-F343-446D-AA75-970B20332270}" type="presOf" srcId="{31F65179-811A-4283-9E69-7FF7CB6BA4EB}" destId="{33F68521-E917-4D62-8E7D-EB668CC481CD}" srcOrd="1" destOrd="0" presId="urn:microsoft.com/office/officeart/2005/8/layout/bProcess3"/>
    <dgm:cxn modelId="{BB150318-712C-4309-BB2E-837B3AA545AF}" type="presOf" srcId="{DB35104B-1E90-4CE0-9C93-DBE0784BB93C}" destId="{257D74E3-7794-4213-AB2E-3593AA95C594}" srcOrd="0" destOrd="0" presId="urn:microsoft.com/office/officeart/2005/8/layout/bProcess3"/>
    <dgm:cxn modelId="{C427EE27-1AD8-4CC6-B9CE-BBD60169DE85}" srcId="{DB35104B-1E90-4CE0-9C93-DBE0784BB93C}" destId="{FD0F58BF-B637-4500-91E3-F99AFE125F44}" srcOrd="2" destOrd="0" parTransId="{2F73355B-F109-4F34-BD08-8A3DA54611E7}" sibTransId="{A1323F8C-3E13-4793-AA68-7A211A90592F}"/>
    <dgm:cxn modelId="{E15F8B2C-D08C-46BE-806B-5E1825A7C53A}" type="presOf" srcId="{D293A2D1-9AE9-4668-B906-B5A73481510D}" destId="{F16659BE-1EC7-4E74-8930-9C00A2129EC0}" srcOrd="1" destOrd="0" presId="urn:microsoft.com/office/officeart/2005/8/layout/bProcess3"/>
    <dgm:cxn modelId="{962DE537-069A-4387-9200-0FFAF2B649B9}" srcId="{DB35104B-1E90-4CE0-9C93-DBE0784BB93C}" destId="{C9616302-AC46-4941-B01A-A1A5BECB0EF6}" srcOrd="3" destOrd="0" parTransId="{9CA6AD59-ADC7-4C0D-9D28-A6C9BA291CD2}" sibTransId="{CAEDCB93-C41C-4866-AB6E-3B39613EC32B}"/>
    <dgm:cxn modelId="{27A7734C-AE5E-43B4-B37F-327557E756FD}" type="presOf" srcId="{C9616302-AC46-4941-B01A-A1A5BECB0EF6}" destId="{8C589E32-6FD3-4DA7-B6A0-8C00E1F3B33C}" srcOrd="0" destOrd="0" presId="urn:microsoft.com/office/officeart/2005/8/layout/bProcess3"/>
    <dgm:cxn modelId="{1AEE2B7A-0DD7-4842-B13D-71BCF4B2824C}" type="presOf" srcId="{349BD88C-C0EB-402A-8737-E1B7FC10EEAF}" destId="{54BF0F7F-AC25-40A5-AAC7-2BB907E67C25}" srcOrd="0" destOrd="0" presId="urn:microsoft.com/office/officeart/2005/8/layout/bProcess3"/>
    <dgm:cxn modelId="{5222BB5A-2A47-41AC-86C4-5FA331EF7E20}" type="presOf" srcId="{A1323F8C-3E13-4793-AA68-7A211A90592F}" destId="{D7E32AA8-474D-4CAA-9115-0D9698016318}" srcOrd="1" destOrd="0" presId="urn:microsoft.com/office/officeart/2005/8/layout/bProcess3"/>
    <dgm:cxn modelId="{DEEF4C89-FDE1-40FD-86FA-AC1316CCC5EA}" type="presOf" srcId="{7BD8D6FC-86DC-47E6-9FC1-A48FF1FFC512}" destId="{464A8D49-26C9-4843-B22C-A6FFB3027EC3}" srcOrd="0" destOrd="0" presId="urn:microsoft.com/office/officeart/2005/8/layout/bProcess3"/>
    <dgm:cxn modelId="{80F7E78C-D128-4B91-99B0-F31D08099C70}" type="presOf" srcId="{A1323F8C-3E13-4793-AA68-7A211A90592F}" destId="{F3E30AD3-E876-4F62-9DFF-8C1994B9BF02}" srcOrd="0" destOrd="0" presId="urn:microsoft.com/office/officeart/2005/8/layout/bProcess3"/>
    <dgm:cxn modelId="{DC8C32A0-6B3D-488A-BD3E-ADFDA4D9ACD9}" type="presOf" srcId="{FD0F58BF-B637-4500-91E3-F99AFE125F44}" destId="{00D9656C-EE2E-4D9D-BFDC-EFE2C8A54A1D}" srcOrd="0" destOrd="0" presId="urn:microsoft.com/office/officeart/2005/8/layout/bProcess3"/>
    <dgm:cxn modelId="{B7C0E5D2-A498-4A19-8908-CCF59871F5D0}" srcId="{DB35104B-1E90-4CE0-9C93-DBE0784BB93C}" destId="{349BD88C-C0EB-402A-8737-E1B7FC10EEAF}" srcOrd="0" destOrd="0" parTransId="{D0B16C64-DE10-4CB7-A5AB-1B61485BA4C1}" sibTransId="{D293A2D1-9AE9-4668-B906-B5A73481510D}"/>
    <dgm:cxn modelId="{A53E31D9-C507-4E51-BBCD-C57EBA998FAF}" srcId="{DB35104B-1E90-4CE0-9C93-DBE0784BB93C}" destId="{7BD8D6FC-86DC-47E6-9FC1-A48FF1FFC512}" srcOrd="1" destOrd="0" parTransId="{E6A2B786-309F-4040-A0E2-1F941746F87F}" sibTransId="{31F65179-811A-4283-9E69-7FF7CB6BA4EB}"/>
    <dgm:cxn modelId="{05ED88E5-FBB1-45D0-888E-CF147C6CFA1C}" type="presOf" srcId="{31F65179-811A-4283-9E69-7FF7CB6BA4EB}" destId="{FD8818A0-B4B2-4AA2-8881-75589333794A}" srcOrd="0" destOrd="0" presId="urn:microsoft.com/office/officeart/2005/8/layout/bProcess3"/>
    <dgm:cxn modelId="{A35C55E9-4CD0-4CE3-9731-D4776114DB90}" type="presOf" srcId="{D293A2D1-9AE9-4668-B906-B5A73481510D}" destId="{4627444D-AA38-469D-BE26-498F4FC14786}" srcOrd="0" destOrd="0" presId="urn:microsoft.com/office/officeart/2005/8/layout/bProcess3"/>
    <dgm:cxn modelId="{68973162-D73E-4EBF-A5DA-DB2E9030DB93}" type="presParOf" srcId="{257D74E3-7794-4213-AB2E-3593AA95C594}" destId="{54BF0F7F-AC25-40A5-AAC7-2BB907E67C25}" srcOrd="0" destOrd="0" presId="urn:microsoft.com/office/officeart/2005/8/layout/bProcess3"/>
    <dgm:cxn modelId="{806F8489-7D98-4150-BA02-55FCC789F15E}" type="presParOf" srcId="{257D74E3-7794-4213-AB2E-3593AA95C594}" destId="{4627444D-AA38-469D-BE26-498F4FC14786}" srcOrd="1" destOrd="0" presId="urn:microsoft.com/office/officeart/2005/8/layout/bProcess3"/>
    <dgm:cxn modelId="{3EEFBDDB-69FE-4A2B-A745-7F0D0A974952}" type="presParOf" srcId="{4627444D-AA38-469D-BE26-498F4FC14786}" destId="{F16659BE-1EC7-4E74-8930-9C00A2129EC0}" srcOrd="0" destOrd="0" presId="urn:microsoft.com/office/officeart/2005/8/layout/bProcess3"/>
    <dgm:cxn modelId="{E3A2A1A8-5938-45F8-A0C9-4B0088473D31}" type="presParOf" srcId="{257D74E3-7794-4213-AB2E-3593AA95C594}" destId="{464A8D49-26C9-4843-B22C-A6FFB3027EC3}" srcOrd="2" destOrd="0" presId="urn:microsoft.com/office/officeart/2005/8/layout/bProcess3"/>
    <dgm:cxn modelId="{F3952C38-AF58-4C9F-995E-20AE81FD0794}" type="presParOf" srcId="{257D74E3-7794-4213-AB2E-3593AA95C594}" destId="{FD8818A0-B4B2-4AA2-8881-75589333794A}" srcOrd="3" destOrd="0" presId="urn:microsoft.com/office/officeart/2005/8/layout/bProcess3"/>
    <dgm:cxn modelId="{F4A1EDEC-3CE1-4377-9441-233E6E708351}" type="presParOf" srcId="{FD8818A0-B4B2-4AA2-8881-75589333794A}" destId="{33F68521-E917-4D62-8E7D-EB668CC481CD}" srcOrd="0" destOrd="0" presId="urn:microsoft.com/office/officeart/2005/8/layout/bProcess3"/>
    <dgm:cxn modelId="{E6C77CA4-8486-41AF-B583-EBB3C4D640DF}" type="presParOf" srcId="{257D74E3-7794-4213-AB2E-3593AA95C594}" destId="{00D9656C-EE2E-4D9D-BFDC-EFE2C8A54A1D}" srcOrd="4" destOrd="0" presId="urn:microsoft.com/office/officeart/2005/8/layout/bProcess3"/>
    <dgm:cxn modelId="{EAEA7CEF-43B0-4EEB-A3A0-494CD4DB3C90}" type="presParOf" srcId="{257D74E3-7794-4213-AB2E-3593AA95C594}" destId="{F3E30AD3-E876-4F62-9DFF-8C1994B9BF02}" srcOrd="5" destOrd="0" presId="urn:microsoft.com/office/officeart/2005/8/layout/bProcess3"/>
    <dgm:cxn modelId="{7B553710-5CDA-4FF5-B076-67DFDEADF0AB}" type="presParOf" srcId="{F3E30AD3-E876-4F62-9DFF-8C1994B9BF02}" destId="{D7E32AA8-474D-4CAA-9115-0D9698016318}" srcOrd="0" destOrd="0" presId="urn:microsoft.com/office/officeart/2005/8/layout/bProcess3"/>
    <dgm:cxn modelId="{2450900F-B17A-4E6F-86CF-B3A06A7B6B6E}" type="presParOf" srcId="{257D74E3-7794-4213-AB2E-3593AA95C594}" destId="{8C589E32-6FD3-4DA7-B6A0-8C00E1F3B33C}"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862655-D63F-4014-B7C1-C99ED7888F9B}" type="doc">
      <dgm:prSet loTypeId="urn:microsoft.com/office/officeart/2008/layout/AscendingPictureAccentProcess" loCatId="process" qsTypeId="urn:microsoft.com/office/officeart/2005/8/quickstyle/simple3" qsCatId="simple" csTypeId="urn:microsoft.com/office/officeart/2005/8/colors/accent1_5" csCatId="accent1" phldr="1"/>
      <dgm:spPr/>
      <dgm:t>
        <a:bodyPr/>
        <a:lstStyle/>
        <a:p>
          <a:endParaRPr lang="es-MX"/>
        </a:p>
      </dgm:t>
    </dgm:pt>
    <dgm:pt modelId="{A353A4EC-37FC-4BDE-A344-9AF379FBC764}">
      <dgm:prSet phldrT="[Texto]" custT="1"/>
      <dgm:spPr/>
      <dgm:t>
        <a:bodyPr/>
        <a:lstStyle/>
        <a:p>
          <a:r>
            <a:rPr lang="es-MX" sz="1200" dirty="0">
              <a:solidFill>
                <a:schemeClr val="bg2">
                  <a:lumMod val="10000"/>
                </a:schemeClr>
              </a:solidFill>
              <a:latin typeface="Adelle Sans"/>
            </a:rPr>
            <a:t>¿Quién captura la información?</a:t>
          </a:r>
        </a:p>
      </dgm:t>
    </dgm:pt>
    <dgm:pt modelId="{A4538C92-D2A6-49C6-BB18-C3A9F40299FE}" type="parTrans" cxnId="{8A7C91AC-184B-4CD2-9FDA-0A96DCE1A0E6}">
      <dgm:prSet/>
      <dgm:spPr/>
      <dgm:t>
        <a:bodyPr/>
        <a:lstStyle/>
        <a:p>
          <a:endParaRPr lang="es-MX" sz="1200">
            <a:solidFill>
              <a:schemeClr val="tx2">
                <a:lumMod val="10000"/>
              </a:schemeClr>
            </a:solidFill>
          </a:endParaRPr>
        </a:p>
      </dgm:t>
    </dgm:pt>
    <dgm:pt modelId="{AB19C630-77A4-4D9B-98F7-D2642B528787}" type="sibTrans" cxnId="{8A7C91AC-184B-4CD2-9FDA-0A96DCE1A0E6}">
      <dgm:prSet/>
      <dgm:spPr/>
      <dgm:t>
        <a:bodyPr/>
        <a:lstStyle/>
        <a:p>
          <a:endParaRPr lang="es-MX" sz="1200">
            <a:solidFill>
              <a:schemeClr val="tx2">
                <a:lumMod val="10000"/>
              </a:schemeClr>
            </a:solidFill>
          </a:endParaRPr>
        </a:p>
      </dgm:t>
    </dgm:pt>
    <dgm:pt modelId="{3E9E62D0-9ACF-4BF3-9076-F557AE14EECF}">
      <dgm:prSet custT="1"/>
      <dgm:spPr>
        <a:solidFill>
          <a:schemeClr val="accent1">
            <a:lumMod val="60000"/>
            <a:lumOff val="40000"/>
          </a:schemeClr>
        </a:solidFill>
      </dgm:spPr>
      <dgm:t>
        <a:bodyPr/>
        <a:lstStyle/>
        <a:p>
          <a:pPr algn="l"/>
          <a:r>
            <a:rPr lang="es-MX" sz="1200" dirty="0">
              <a:solidFill>
                <a:schemeClr val="bg2">
                  <a:lumMod val="10000"/>
                </a:schemeClr>
              </a:solidFill>
              <a:latin typeface="Adelle Sans"/>
            </a:rPr>
            <a:t>¿Dónde se captura?</a:t>
          </a:r>
        </a:p>
      </dgm:t>
    </dgm:pt>
    <dgm:pt modelId="{E89143B2-4DB5-4AB9-AB6A-A06C3284BA16}" type="parTrans" cxnId="{C78535C6-6618-4185-99A2-BF85FB218A74}">
      <dgm:prSet/>
      <dgm:spPr/>
      <dgm:t>
        <a:bodyPr/>
        <a:lstStyle/>
        <a:p>
          <a:endParaRPr lang="es-MX" sz="1200">
            <a:solidFill>
              <a:schemeClr val="tx2">
                <a:lumMod val="10000"/>
              </a:schemeClr>
            </a:solidFill>
          </a:endParaRPr>
        </a:p>
      </dgm:t>
    </dgm:pt>
    <dgm:pt modelId="{482BDFE0-F57A-423D-990A-ABE23A791195}" type="sibTrans" cxnId="{C78535C6-6618-4185-99A2-BF85FB218A74}">
      <dgm:prSet/>
      <dgm:spPr/>
      <dgm:t>
        <a:bodyPr/>
        <a:lstStyle/>
        <a:p>
          <a:endParaRPr lang="es-MX" sz="1200">
            <a:solidFill>
              <a:schemeClr val="tx2">
                <a:lumMod val="10000"/>
              </a:schemeClr>
            </a:solidFill>
          </a:endParaRPr>
        </a:p>
      </dgm:t>
    </dgm:pt>
    <dgm:pt modelId="{E82F80DD-5FD8-496D-AD8E-FD4FCF0C4F55}">
      <dgm:prSet custT="1"/>
      <dgm:spPr>
        <a:solidFill>
          <a:schemeClr val="accent4">
            <a:lumMod val="25000"/>
          </a:schemeClr>
        </a:solidFill>
      </dgm:spPr>
      <dgm:t>
        <a:bodyPr/>
        <a:lstStyle/>
        <a:p>
          <a:r>
            <a:rPr lang="es-MX" sz="1200" dirty="0">
              <a:solidFill>
                <a:srgbClr val="FFFFFF"/>
              </a:solidFill>
              <a:latin typeface="Adelle Sans"/>
            </a:rPr>
            <a:t>¿Cómo se captura?</a:t>
          </a:r>
        </a:p>
      </dgm:t>
    </dgm:pt>
    <dgm:pt modelId="{ACB9C85F-93F9-492D-949B-AE5733F9DC72}" type="parTrans" cxnId="{DB5E05E7-E2E9-4605-A0C7-10A8E6911C0B}">
      <dgm:prSet/>
      <dgm:spPr/>
      <dgm:t>
        <a:bodyPr/>
        <a:lstStyle/>
        <a:p>
          <a:endParaRPr lang="es-MX" sz="1200">
            <a:solidFill>
              <a:schemeClr val="tx2">
                <a:lumMod val="10000"/>
              </a:schemeClr>
            </a:solidFill>
          </a:endParaRPr>
        </a:p>
      </dgm:t>
    </dgm:pt>
    <dgm:pt modelId="{90AFEC3C-241F-4862-A3A0-F15C0D02E7A7}" type="sibTrans" cxnId="{DB5E05E7-E2E9-4605-A0C7-10A8E6911C0B}">
      <dgm:prSet/>
      <dgm:spPr/>
      <dgm:t>
        <a:bodyPr/>
        <a:lstStyle/>
        <a:p>
          <a:endParaRPr lang="es-MX" sz="1200">
            <a:solidFill>
              <a:schemeClr val="tx2">
                <a:lumMod val="10000"/>
              </a:schemeClr>
            </a:solidFill>
          </a:endParaRPr>
        </a:p>
      </dgm:t>
    </dgm:pt>
    <dgm:pt modelId="{792AC75D-4791-4C06-8208-5A9429AFEC5D}">
      <dgm:prSet custT="1"/>
      <dgm:spPr>
        <a:solidFill>
          <a:schemeClr val="accent3">
            <a:lumMod val="75000"/>
          </a:schemeClr>
        </a:solidFill>
      </dgm:spPr>
      <dgm:t>
        <a:bodyPr/>
        <a:lstStyle/>
        <a:p>
          <a:r>
            <a:rPr lang="es-MX" sz="1100" dirty="0">
              <a:solidFill>
                <a:srgbClr val="FFFFFF"/>
              </a:solidFill>
              <a:latin typeface="Adelle Sans"/>
            </a:rPr>
            <a:t>¿Cuáles son los cortes de captura?</a:t>
          </a:r>
        </a:p>
      </dgm:t>
    </dgm:pt>
    <dgm:pt modelId="{F2E4D99F-7486-4F8C-BFBC-9EC735D9292B}" type="parTrans" cxnId="{D8FF8658-0751-48A4-A83E-340FAF9F4255}">
      <dgm:prSet/>
      <dgm:spPr/>
      <dgm:t>
        <a:bodyPr/>
        <a:lstStyle/>
        <a:p>
          <a:endParaRPr lang="es-MX" sz="1200">
            <a:solidFill>
              <a:schemeClr val="tx2">
                <a:lumMod val="10000"/>
              </a:schemeClr>
            </a:solidFill>
          </a:endParaRPr>
        </a:p>
      </dgm:t>
    </dgm:pt>
    <dgm:pt modelId="{0D309138-8E96-4780-A6D5-12C475AD94FE}" type="sibTrans" cxnId="{D8FF8658-0751-48A4-A83E-340FAF9F4255}">
      <dgm:prSet/>
      <dgm:spPr/>
      <dgm:t>
        <a:bodyPr/>
        <a:lstStyle/>
        <a:p>
          <a:endParaRPr lang="es-MX" sz="1200">
            <a:solidFill>
              <a:schemeClr val="tx2">
                <a:lumMod val="10000"/>
              </a:schemeClr>
            </a:solidFill>
          </a:endParaRPr>
        </a:p>
      </dgm:t>
    </dgm:pt>
    <dgm:pt modelId="{EA22E522-0985-4EC2-A0EE-3FAC717BAC71}" type="pres">
      <dgm:prSet presAssocID="{51862655-D63F-4014-B7C1-C99ED7888F9B}" presName="Name0" presStyleCnt="0">
        <dgm:presLayoutVars>
          <dgm:chMax val="7"/>
          <dgm:chPref val="7"/>
          <dgm:dir/>
        </dgm:presLayoutVars>
      </dgm:prSet>
      <dgm:spPr/>
    </dgm:pt>
    <dgm:pt modelId="{BCFDCBE2-8232-40D9-9E5E-4DA38C8ACD73}" type="pres">
      <dgm:prSet presAssocID="{51862655-D63F-4014-B7C1-C99ED7888F9B}" presName="dot1" presStyleLbl="alignNode1" presStyleIdx="0" presStyleCnt="13"/>
      <dgm:spPr/>
    </dgm:pt>
    <dgm:pt modelId="{D401D873-2646-43CE-B70B-FC5E7B295BCA}" type="pres">
      <dgm:prSet presAssocID="{51862655-D63F-4014-B7C1-C99ED7888F9B}" presName="dot2" presStyleLbl="alignNode1" presStyleIdx="1" presStyleCnt="13"/>
      <dgm:spPr/>
    </dgm:pt>
    <dgm:pt modelId="{1C218923-8C97-4346-8DC7-08611C860A26}" type="pres">
      <dgm:prSet presAssocID="{51862655-D63F-4014-B7C1-C99ED7888F9B}" presName="dot3" presStyleLbl="alignNode1" presStyleIdx="2" presStyleCnt="13"/>
      <dgm:spPr/>
    </dgm:pt>
    <dgm:pt modelId="{E1D09F0B-E56B-4121-9332-E2E37E5C7CAD}" type="pres">
      <dgm:prSet presAssocID="{51862655-D63F-4014-B7C1-C99ED7888F9B}" presName="dot4" presStyleLbl="alignNode1" presStyleIdx="3" presStyleCnt="13"/>
      <dgm:spPr/>
    </dgm:pt>
    <dgm:pt modelId="{0F7FB69E-16DB-4136-AED8-743DA89C39C1}" type="pres">
      <dgm:prSet presAssocID="{51862655-D63F-4014-B7C1-C99ED7888F9B}" presName="dot5" presStyleLbl="alignNode1" presStyleIdx="4" presStyleCnt="13"/>
      <dgm:spPr/>
    </dgm:pt>
    <dgm:pt modelId="{42D410F2-CDDE-4998-8114-22055976EC6C}" type="pres">
      <dgm:prSet presAssocID="{51862655-D63F-4014-B7C1-C99ED7888F9B}" presName="dot6" presStyleLbl="alignNode1" presStyleIdx="5" presStyleCnt="13"/>
      <dgm:spPr/>
    </dgm:pt>
    <dgm:pt modelId="{CFF0BB70-C610-437C-9435-A6B51E342000}" type="pres">
      <dgm:prSet presAssocID="{51862655-D63F-4014-B7C1-C99ED7888F9B}" presName="dotArrow1" presStyleLbl="alignNode1" presStyleIdx="6" presStyleCnt="13"/>
      <dgm:spPr/>
    </dgm:pt>
    <dgm:pt modelId="{D7607A2A-64C4-46BE-A895-276158F7A303}" type="pres">
      <dgm:prSet presAssocID="{51862655-D63F-4014-B7C1-C99ED7888F9B}" presName="dotArrow2" presStyleLbl="alignNode1" presStyleIdx="7" presStyleCnt="13"/>
      <dgm:spPr/>
    </dgm:pt>
    <dgm:pt modelId="{ECE33627-D9E7-4C7B-87FA-7B952C52207E}" type="pres">
      <dgm:prSet presAssocID="{51862655-D63F-4014-B7C1-C99ED7888F9B}" presName="dotArrow3" presStyleLbl="alignNode1" presStyleIdx="8" presStyleCnt="13"/>
      <dgm:spPr/>
    </dgm:pt>
    <dgm:pt modelId="{A7A991B1-F013-43E5-A536-2A1942048CFF}" type="pres">
      <dgm:prSet presAssocID="{51862655-D63F-4014-B7C1-C99ED7888F9B}" presName="dotArrow4" presStyleLbl="alignNode1" presStyleIdx="9" presStyleCnt="13"/>
      <dgm:spPr/>
    </dgm:pt>
    <dgm:pt modelId="{CF4E05BC-7A86-4D14-A558-4BB871E9DE04}" type="pres">
      <dgm:prSet presAssocID="{51862655-D63F-4014-B7C1-C99ED7888F9B}" presName="dotArrow5" presStyleLbl="alignNode1" presStyleIdx="10" presStyleCnt="13"/>
      <dgm:spPr/>
    </dgm:pt>
    <dgm:pt modelId="{FB7FFC56-68C1-4099-89DD-253E29FFB198}" type="pres">
      <dgm:prSet presAssocID="{51862655-D63F-4014-B7C1-C99ED7888F9B}" presName="dotArrow6" presStyleLbl="alignNode1" presStyleIdx="11" presStyleCnt="13"/>
      <dgm:spPr/>
    </dgm:pt>
    <dgm:pt modelId="{317A2E94-37AB-4D1B-ADAF-6B1AC356732B}" type="pres">
      <dgm:prSet presAssocID="{51862655-D63F-4014-B7C1-C99ED7888F9B}" presName="dotArrow7" presStyleLbl="alignNode1" presStyleIdx="12" presStyleCnt="13"/>
      <dgm:spPr/>
    </dgm:pt>
    <dgm:pt modelId="{E892F198-032F-42C7-B264-4E8868BDFD37}" type="pres">
      <dgm:prSet presAssocID="{A353A4EC-37FC-4BDE-A344-9AF379FBC764}" presName="parTx1" presStyleLbl="node1" presStyleIdx="0" presStyleCnt="4"/>
      <dgm:spPr/>
    </dgm:pt>
    <dgm:pt modelId="{A1F35DB5-FF5A-4E65-A192-388C432DC503}" type="pres">
      <dgm:prSet presAssocID="{AB19C630-77A4-4D9B-98F7-D2642B528787}" presName="picture1" presStyleCnt="0"/>
      <dgm:spPr/>
    </dgm:pt>
    <dgm:pt modelId="{6F77EAC3-C5D1-44AD-87F6-1411F528FFF2}" type="pres">
      <dgm:prSet presAssocID="{AB19C630-77A4-4D9B-98F7-D2642B528787}" presName="imageRepeatNode" presStyleLbl="fgImgPlace1" presStyleIdx="0" presStyleCnt="4"/>
      <dgm:spPr/>
    </dgm:pt>
    <dgm:pt modelId="{0791CF43-18F8-4106-9ABE-CD83632E132E}" type="pres">
      <dgm:prSet presAssocID="{3E9E62D0-9ACF-4BF3-9076-F557AE14EECF}" presName="parTx2" presStyleLbl="node1" presStyleIdx="1" presStyleCnt="4" custLinFactNeighborX="10188" custLinFactNeighborY="-10893"/>
      <dgm:spPr/>
    </dgm:pt>
    <dgm:pt modelId="{DA68D7D5-143A-4E22-B505-604F840EBD8C}" type="pres">
      <dgm:prSet presAssocID="{482BDFE0-F57A-423D-990A-ABE23A791195}" presName="picture2" presStyleCnt="0"/>
      <dgm:spPr/>
    </dgm:pt>
    <dgm:pt modelId="{4456493C-B442-40ED-BB77-3D0DDCCA5479}" type="pres">
      <dgm:prSet presAssocID="{482BDFE0-F57A-423D-990A-ABE23A791195}" presName="imageRepeatNode" presStyleLbl="fgImgPlace1" presStyleIdx="1" presStyleCnt="4"/>
      <dgm:spPr/>
    </dgm:pt>
    <dgm:pt modelId="{0726EFDF-F91C-4BF5-BF21-8AD9EBC4198E}" type="pres">
      <dgm:prSet presAssocID="{E82F80DD-5FD8-496D-AD8E-FD4FCF0C4F55}" presName="parTx3" presStyleLbl="node1" presStyleIdx="2" presStyleCnt="4" custLinFactNeighborX="2150" custLinFactNeighborY="-39874"/>
      <dgm:spPr/>
    </dgm:pt>
    <dgm:pt modelId="{72429D0B-95D4-4B21-9EF4-2B8B50C49269}" type="pres">
      <dgm:prSet presAssocID="{90AFEC3C-241F-4862-A3A0-F15C0D02E7A7}" presName="picture3" presStyleCnt="0"/>
      <dgm:spPr/>
    </dgm:pt>
    <dgm:pt modelId="{A35D8A1D-EDCA-47B1-B109-73A51BE0B49E}" type="pres">
      <dgm:prSet presAssocID="{90AFEC3C-241F-4862-A3A0-F15C0D02E7A7}" presName="imageRepeatNode" presStyleLbl="fgImgPlace1" presStyleIdx="2" presStyleCnt="4"/>
      <dgm:spPr/>
    </dgm:pt>
    <dgm:pt modelId="{66B65CFF-DBE1-4CBE-8911-164B899EFF61}" type="pres">
      <dgm:prSet presAssocID="{792AC75D-4791-4C06-8208-5A9429AFEC5D}" presName="parTx4" presStyleLbl="node1" presStyleIdx="3" presStyleCnt="4"/>
      <dgm:spPr/>
    </dgm:pt>
    <dgm:pt modelId="{53C3F74C-6D48-432E-8559-1860A1F97C27}" type="pres">
      <dgm:prSet presAssocID="{0D309138-8E96-4780-A6D5-12C475AD94FE}" presName="picture4" presStyleCnt="0"/>
      <dgm:spPr/>
    </dgm:pt>
    <dgm:pt modelId="{849FEA7C-94DC-4A9B-896C-9F06EA2788E9}" type="pres">
      <dgm:prSet presAssocID="{0D309138-8E96-4780-A6D5-12C475AD94FE}" presName="imageRepeatNode" presStyleLbl="fgImgPlace1" presStyleIdx="3" presStyleCnt="4"/>
      <dgm:spPr/>
    </dgm:pt>
  </dgm:ptLst>
  <dgm:cxnLst>
    <dgm:cxn modelId="{2A542810-D8BE-4E87-9C98-D8411C5E92B8}" type="presOf" srcId="{51862655-D63F-4014-B7C1-C99ED7888F9B}" destId="{EA22E522-0985-4EC2-A0EE-3FAC717BAC71}" srcOrd="0" destOrd="0" presId="urn:microsoft.com/office/officeart/2008/layout/AscendingPictureAccentProcess"/>
    <dgm:cxn modelId="{E4AAC037-6F21-4F42-A9C5-44ECBB6ADC9B}" type="presOf" srcId="{A353A4EC-37FC-4BDE-A344-9AF379FBC764}" destId="{E892F198-032F-42C7-B264-4E8868BDFD37}" srcOrd="0" destOrd="0" presId="urn:microsoft.com/office/officeart/2008/layout/AscendingPictureAccentProcess"/>
    <dgm:cxn modelId="{D8FF8658-0751-48A4-A83E-340FAF9F4255}" srcId="{51862655-D63F-4014-B7C1-C99ED7888F9B}" destId="{792AC75D-4791-4C06-8208-5A9429AFEC5D}" srcOrd="3" destOrd="0" parTransId="{F2E4D99F-7486-4F8C-BFBC-9EC735D9292B}" sibTransId="{0D309138-8E96-4780-A6D5-12C475AD94FE}"/>
    <dgm:cxn modelId="{EFA8427A-5F41-47F5-82CC-F36550A02E9E}" type="presOf" srcId="{3E9E62D0-9ACF-4BF3-9076-F557AE14EECF}" destId="{0791CF43-18F8-4106-9ABE-CD83632E132E}" srcOrd="0" destOrd="0" presId="urn:microsoft.com/office/officeart/2008/layout/AscendingPictureAccentProcess"/>
    <dgm:cxn modelId="{E4441580-2F0A-40BF-A8A9-E4302DC8343F}" type="presOf" srcId="{AB19C630-77A4-4D9B-98F7-D2642B528787}" destId="{6F77EAC3-C5D1-44AD-87F6-1411F528FFF2}" srcOrd="0" destOrd="0" presId="urn:microsoft.com/office/officeart/2008/layout/AscendingPictureAccentProcess"/>
    <dgm:cxn modelId="{8A7C91AC-184B-4CD2-9FDA-0A96DCE1A0E6}" srcId="{51862655-D63F-4014-B7C1-C99ED7888F9B}" destId="{A353A4EC-37FC-4BDE-A344-9AF379FBC764}" srcOrd="0" destOrd="0" parTransId="{A4538C92-D2A6-49C6-BB18-C3A9F40299FE}" sibTransId="{AB19C630-77A4-4D9B-98F7-D2642B528787}"/>
    <dgm:cxn modelId="{6F9185B8-CFC7-4880-A8D5-DECE7B3E7926}" type="presOf" srcId="{482BDFE0-F57A-423D-990A-ABE23A791195}" destId="{4456493C-B442-40ED-BB77-3D0DDCCA5479}" srcOrd="0" destOrd="0" presId="urn:microsoft.com/office/officeart/2008/layout/AscendingPictureAccentProcess"/>
    <dgm:cxn modelId="{70F772BA-7FBC-4699-8A94-58313B2FC77A}" type="presOf" srcId="{90AFEC3C-241F-4862-A3A0-F15C0D02E7A7}" destId="{A35D8A1D-EDCA-47B1-B109-73A51BE0B49E}" srcOrd="0" destOrd="0" presId="urn:microsoft.com/office/officeart/2008/layout/AscendingPictureAccentProcess"/>
    <dgm:cxn modelId="{C78535C6-6618-4185-99A2-BF85FB218A74}" srcId="{51862655-D63F-4014-B7C1-C99ED7888F9B}" destId="{3E9E62D0-9ACF-4BF3-9076-F557AE14EECF}" srcOrd="1" destOrd="0" parTransId="{E89143B2-4DB5-4AB9-AB6A-A06C3284BA16}" sibTransId="{482BDFE0-F57A-423D-990A-ABE23A791195}"/>
    <dgm:cxn modelId="{52D630CF-F3BD-4651-915B-E98946930716}" type="presOf" srcId="{0D309138-8E96-4780-A6D5-12C475AD94FE}" destId="{849FEA7C-94DC-4A9B-896C-9F06EA2788E9}" srcOrd="0" destOrd="0" presId="urn:microsoft.com/office/officeart/2008/layout/AscendingPictureAccentProcess"/>
    <dgm:cxn modelId="{36C9C3D8-A4E9-4068-ADF7-454CB1F0B393}" type="presOf" srcId="{792AC75D-4791-4C06-8208-5A9429AFEC5D}" destId="{66B65CFF-DBE1-4CBE-8911-164B899EFF61}" srcOrd="0" destOrd="0" presId="urn:microsoft.com/office/officeart/2008/layout/AscendingPictureAccentProcess"/>
    <dgm:cxn modelId="{EB543AE6-B084-4451-9550-B3B4C43C31D8}" type="presOf" srcId="{E82F80DD-5FD8-496D-AD8E-FD4FCF0C4F55}" destId="{0726EFDF-F91C-4BF5-BF21-8AD9EBC4198E}" srcOrd="0" destOrd="0" presId="urn:microsoft.com/office/officeart/2008/layout/AscendingPictureAccentProcess"/>
    <dgm:cxn modelId="{DB5E05E7-E2E9-4605-A0C7-10A8E6911C0B}" srcId="{51862655-D63F-4014-B7C1-C99ED7888F9B}" destId="{E82F80DD-5FD8-496D-AD8E-FD4FCF0C4F55}" srcOrd="2" destOrd="0" parTransId="{ACB9C85F-93F9-492D-949B-AE5733F9DC72}" sibTransId="{90AFEC3C-241F-4862-A3A0-F15C0D02E7A7}"/>
    <dgm:cxn modelId="{C281FFD1-4FD3-4C9E-A8FD-2335B0B2C0FE}" type="presParOf" srcId="{EA22E522-0985-4EC2-A0EE-3FAC717BAC71}" destId="{BCFDCBE2-8232-40D9-9E5E-4DA38C8ACD73}" srcOrd="0" destOrd="0" presId="urn:microsoft.com/office/officeart/2008/layout/AscendingPictureAccentProcess"/>
    <dgm:cxn modelId="{ADEA5DB2-3573-48DD-B85D-640DB99FDA52}" type="presParOf" srcId="{EA22E522-0985-4EC2-A0EE-3FAC717BAC71}" destId="{D401D873-2646-43CE-B70B-FC5E7B295BCA}" srcOrd="1" destOrd="0" presId="urn:microsoft.com/office/officeart/2008/layout/AscendingPictureAccentProcess"/>
    <dgm:cxn modelId="{1079BCED-14E6-4B50-A5A7-9C3DDE4D36C1}" type="presParOf" srcId="{EA22E522-0985-4EC2-A0EE-3FAC717BAC71}" destId="{1C218923-8C97-4346-8DC7-08611C860A26}" srcOrd="2" destOrd="0" presId="urn:microsoft.com/office/officeart/2008/layout/AscendingPictureAccentProcess"/>
    <dgm:cxn modelId="{E1CEB8A5-89BE-4109-9C2A-AC8FE2955685}" type="presParOf" srcId="{EA22E522-0985-4EC2-A0EE-3FAC717BAC71}" destId="{E1D09F0B-E56B-4121-9332-E2E37E5C7CAD}" srcOrd="3" destOrd="0" presId="urn:microsoft.com/office/officeart/2008/layout/AscendingPictureAccentProcess"/>
    <dgm:cxn modelId="{A239ACE4-4F59-435A-80A9-2F8CC5C29AE2}" type="presParOf" srcId="{EA22E522-0985-4EC2-A0EE-3FAC717BAC71}" destId="{0F7FB69E-16DB-4136-AED8-743DA89C39C1}" srcOrd="4" destOrd="0" presId="urn:microsoft.com/office/officeart/2008/layout/AscendingPictureAccentProcess"/>
    <dgm:cxn modelId="{94BF90EC-4B3D-4062-992A-5CE0E1113AC0}" type="presParOf" srcId="{EA22E522-0985-4EC2-A0EE-3FAC717BAC71}" destId="{42D410F2-CDDE-4998-8114-22055976EC6C}" srcOrd="5" destOrd="0" presId="urn:microsoft.com/office/officeart/2008/layout/AscendingPictureAccentProcess"/>
    <dgm:cxn modelId="{15D72E77-80AE-40F5-98AB-99D2D4E98AC7}" type="presParOf" srcId="{EA22E522-0985-4EC2-A0EE-3FAC717BAC71}" destId="{CFF0BB70-C610-437C-9435-A6B51E342000}" srcOrd="6" destOrd="0" presId="urn:microsoft.com/office/officeart/2008/layout/AscendingPictureAccentProcess"/>
    <dgm:cxn modelId="{B5A48E8E-E7F5-4E75-9BEA-306D2D42F632}" type="presParOf" srcId="{EA22E522-0985-4EC2-A0EE-3FAC717BAC71}" destId="{D7607A2A-64C4-46BE-A895-276158F7A303}" srcOrd="7" destOrd="0" presId="urn:microsoft.com/office/officeart/2008/layout/AscendingPictureAccentProcess"/>
    <dgm:cxn modelId="{893C1D56-AF54-4570-B034-85037BD537F7}" type="presParOf" srcId="{EA22E522-0985-4EC2-A0EE-3FAC717BAC71}" destId="{ECE33627-D9E7-4C7B-87FA-7B952C52207E}" srcOrd="8" destOrd="0" presId="urn:microsoft.com/office/officeart/2008/layout/AscendingPictureAccentProcess"/>
    <dgm:cxn modelId="{C952C961-D983-453B-9D70-FFCC4F26744D}" type="presParOf" srcId="{EA22E522-0985-4EC2-A0EE-3FAC717BAC71}" destId="{A7A991B1-F013-43E5-A536-2A1942048CFF}" srcOrd="9" destOrd="0" presId="urn:microsoft.com/office/officeart/2008/layout/AscendingPictureAccentProcess"/>
    <dgm:cxn modelId="{14F8B681-B75C-4628-A50E-AE4C0C79F9C6}" type="presParOf" srcId="{EA22E522-0985-4EC2-A0EE-3FAC717BAC71}" destId="{CF4E05BC-7A86-4D14-A558-4BB871E9DE04}" srcOrd="10" destOrd="0" presId="urn:microsoft.com/office/officeart/2008/layout/AscendingPictureAccentProcess"/>
    <dgm:cxn modelId="{4D2221B6-DDB8-4F2D-8A7F-93BEDBA38E20}" type="presParOf" srcId="{EA22E522-0985-4EC2-A0EE-3FAC717BAC71}" destId="{FB7FFC56-68C1-4099-89DD-253E29FFB198}" srcOrd="11" destOrd="0" presId="urn:microsoft.com/office/officeart/2008/layout/AscendingPictureAccentProcess"/>
    <dgm:cxn modelId="{D9D15414-55D2-46C7-9950-DFF7AA375C99}" type="presParOf" srcId="{EA22E522-0985-4EC2-A0EE-3FAC717BAC71}" destId="{317A2E94-37AB-4D1B-ADAF-6B1AC356732B}" srcOrd="12" destOrd="0" presId="urn:microsoft.com/office/officeart/2008/layout/AscendingPictureAccentProcess"/>
    <dgm:cxn modelId="{53119CAB-CCFF-4717-A8AB-53AEE3AC447C}" type="presParOf" srcId="{EA22E522-0985-4EC2-A0EE-3FAC717BAC71}" destId="{E892F198-032F-42C7-B264-4E8868BDFD37}" srcOrd="13" destOrd="0" presId="urn:microsoft.com/office/officeart/2008/layout/AscendingPictureAccentProcess"/>
    <dgm:cxn modelId="{C54792FF-E370-45F2-9F64-40A033898855}" type="presParOf" srcId="{EA22E522-0985-4EC2-A0EE-3FAC717BAC71}" destId="{A1F35DB5-FF5A-4E65-A192-388C432DC503}" srcOrd="14" destOrd="0" presId="urn:microsoft.com/office/officeart/2008/layout/AscendingPictureAccentProcess"/>
    <dgm:cxn modelId="{6EE76DA0-B21F-4C4E-B6E1-9FD3C0D25FCF}" type="presParOf" srcId="{A1F35DB5-FF5A-4E65-A192-388C432DC503}" destId="{6F77EAC3-C5D1-44AD-87F6-1411F528FFF2}" srcOrd="0" destOrd="0" presId="urn:microsoft.com/office/officeart/2008/layout/AscendingPictureAccentProcess"/>
    <dgm:cxn modelId="{FB2B0170-5A2A-42B5-85C0-318A9987A5D2}" type="presParOf" srcId="{EA22E522-0985-4EC2-A0EE-3FAC717BAC71}" destId="{0791CF43-18F8-4106-9ABE-CD83632E132E}" srcOrd="15" destOrd="0" presId="urn:microsoft.com/office/officeart/2008/layout/AscendingPictureAccentProcess"/>
    <dgm:cxn modelId="{03041592-0F26-4C37-9D31-DA42696DA4FF}" type="presParOf" srcId="{EA22E522-0985-4EC2-A0EE-3FAC717BAC71}" destId="{DA68D7D5-143A-4E22-B505-604F840EBD8C}" srcOrd="16" destOrd="0" presId="urn:microsoft.com/office/officeart/2008/layout/AscendingPictureAccentProcess"/>
    <dgm:cxn modelId="{6BC7167C-0480-40FD-BC6E-FF14BBA10C98}" type="presParOf" srcId="{DA68D7D5-143A-4E22-B505-604F840EBD8C}" destId="{4456493C-B442-40ED-BB77-3D0DDCCA5479}" srcOrd="0" destOrd="0" presId="urn:microsoft.com/office/officeart/2008/layout/AscendingPictureAccentProcess"/>
    <dgm:cxn modelId="{63A2FD5A-3602-41C6-960D-C8F0F21675C1}" type="presParOf" srcId="{EA22E522-0985-4EC2-A0EE-3FAC717BAC71}" destId="{0726EFDF-F91C-4BF5-BF21-8AD9EBC4198E}" srcOrd="17" destOrd="0" presId="urn:microsoft.com/office/officeart/2008/layout/AscendingPictureAccentProcess"/>
    <dgm:cxn modelId="{FA37BE2A-3641-47C4-A29D-D0AB630CEAE9}" type="presParOf" srcId="{EA22E522-0985-4EC2-A0EE-3FAC717BAC71}" destId="{72429D0B-95D4-4B21-9EF4-2B8B50C49269}" srcOrd="18" destOrd="0" presId="urn:microsoft.com/office/officeart/2008/layout/AscendingPictureAccentProcess"/>
    <dgm:cxn modelId="{CD75B607-D56F-44F4-8932-A6FA2E01C627}" type="presParOf" srcId="{72429D0B-95D4-4B21-9EF4-2B8B50C49269}" destId="{A35D8A1D-EDCA-47B1-B109-73A51BE0B49E}" srcOrd="0" destOrd="0" presId="urn:microsoft.com/office/officeart/2008/layout/AscendingPictureAccentProcess"/>
    <dgm:cxn modelId="{64A123A0-B90B-4B51-85BD-3A9A291A06E0}" type="presParOf" srcId="{EA22E522-0985-4EC2-A0EE-3FAC717BAC71}" destId="{66B65CFF-DBE1-4CBE-8911-164B899EFF61}" srcOrd="19" destOrd="0" presId="urn:microsoft.com/office/officeart/2008/layout/AscendingPictureAccentProcess"/>
    <dgm:cxn modelId="{EE78FC75-E950-47F5-A6BC-43F800737727}" type="presParOf" srcId="{EA22E522-0985-4EC2-A0EE-3FAC717BAC71}" destId="{53C3F74C-6D48-432E-8559-1860A1F97C27}" srcOrd="20" destOrd="0" presId="urn:microsoft.com/office/officeart/2008/layout/AscendingPictureAccentProcess"/>
    <dgm:cxn modelId="{88D9B02B-81B3-4FC1-8617-6EFA1419EE1C}" type="presParOf" srcId="{53C3F74C-6D48-432E-8559-1860A1F97C27}" destId="{849FEA7C-94DC-4A9B-896C-9F06EA2788E9}"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27D6C9-6A6B-412C-A9F5-ED7A060FAFC0}"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7716C117-A26D-4701-BE15-17B13ABA8E4D}">
      <dgm:prSet/>
      <dgm:spPr/>
      <dgm:t>
        <a:bodyPr/>
        <a:lstStyle/>
        <a:p>
          <a:pPr rtl="0"/>
          <a:r>
            <a:rPr lang="es-MX" b="0" i="0"/>
            <a:t>1. Difusión del material de sensibilización para cuidado de la salud mental en la población estudiantil. Cada plantel será responsable de distribuir dicho material. (Se proporcionará en el momento de la visita del </a:t>
          </a:r>
          <a:r>
            <a:rPr lang="es-MX" b="1" i="0"/>
            <a:t>personal de la BUAP</a:t>
          </a:r>
          <a:r>
            <a:rPr lang="es-MX" b="0" i="0"/>
            <a:t>, motivo por el cual, el director de cada escuela deberá sellar el acuse de recibido).</a:t>
          </a:r>
          <a:endParaRPr lang="en-US"/>
        </a:p>
      </dgm:t>
    </dgm:pt>
    <dgm:pt modelId="{6DD8FA57-415B-445A-9856-46B0C008788C}" type="parTrans" cxnId="{8252676D-7653-4CF7-962C-7487C1587D8F}">
      <dgm:prSet/>
      <dgm:spPr/>
      <dgm:t>
        <a:bodyPr/>
        <a:lstStyle/>
        <a:p>
          <a:endParaRPr lang="es-ES"/>
        </a:p>
      </dgm:t>
    </dgm:pt>
    <dgm:pt modelId="{B73A4C75-7BA7-452B-81D0-25291130103A}" type="sibTrans" cxnId="{8252676D-7653-4CF7-962C-7487C1587D8F}">
      <dgm:prSet/>
      <dgm:spPr/>
      <dgm:t>
        <a:bodyPr/>
        <a:lstStyle/>
        <a:p>
          <a:endParaRPr lang="es-ES"/>
        </a:p>
      </dgm:t>
    </dgm:pt>
    <dgm:pt modelId="{1A2F1B67-6892-49F2-82A3-A90DCAEF8F8D}">
      <dgm:prSet/>
      <dgm:spPr/>
      <dgm:t>
        <a:bodyPr/>
        <a:lstStyle/>
        <a:p>
          <a:pPr rtl="0"/>
          <a:r>
            <a:rPr lang="es-MX" b="0" i="0"/>
            <a:t>2. Aplicación del instrumento "A" (cuestionario a personal docente, sobre el tema de la salud mental en la población estudiantil) solo a personal docente de 1o, 2o y 3o de primaria.</a:t>
          </a:r>
          <a:endParaRPr lang="en-US"/>
        </a:p>
      </dgm:t>
    </dgm:pt>
    <dgm:pt modelId="{263A73E8-FE7E-4592-A82D-31189042E7FD}" type="parTrans" cxnId="{821ED6CD-1ACE-4FF2-8DA2-8310150889C0}">
      <dgm:prSet/>
      <dgm:spPr/>
      <dgm:t>
        <a:bodyPr/>
        <a:lstStyle/>
        <a:p>
          <a:endParaRPr lang="es-ES"/>
        </a:p>
      </dgm:t>
    </dgm:pt>
    <dgm:pt modelId="{1E508D2D-0521-451B-A01E-24B7BDC2C2BE}" type="sibTrans" cxnId="{821ED6CD-1ACE-4FF2-8DA2-8310150889C0}">
      <dgm:prSet/>
      <dgm:spPr/>
      <dgm:t>
        <a:bodyPr/>
        <a:lstStyle/>
        <a:p>
          <a:endParaRPr lang="es-ES"/>
        </a:p>
      </dgm:t>
    </dgm:pt>
    <dgm:pt modelId="{12280BDB-B38F-4E1E-862D-C411F9DE09EC}">
      <dgm:prSet/>
      <dgm:spPr/>
      <dgm:t>
        <a:bodyPr/>
        <a:lstStyle/>
        <a:p>
          <a:pPr rtl="0"/>
          <a:r>
            <a:rPr lang="es-MX" b="0" i="0"/>
            <a:t>3. Aforar un auditorio o salón equipado con un proyector con el mayor número de estudiantes de grupos de primaria de  4o, 5o y 6º. Para el caso de secundaria y media superior 1°, 2°, 3° que puedan participar en el taller con temas de salud en un horario de 9:00 - 10:00 horas para primaria, secundaria de 10:00-11:00 horas y </a:t>
          </a:r>
          <a:r>
            <a:rPr lang="es-MX" b="1" i="0"/>
            <a:t>media superior de 11:00-12:00 horas (las y los alumnos considerados no deben participar en la aplicación del instrumento “B”).</a:t>
          </a:r>
          <a:endParaRPr lang="en-US"/>
        </a:p>
      </dgm:t>
    </dgm:pt>
    <dgm:pt modelId="{337A9BDA-4A16-4B99-AA3A-5C2A3A3EDC06}" type="parTrans" cxnId="{D40B6C5F-FD63-43F3-A34A-D39AECF7C7C0}">
      <dgm:prSet/>
      <dgm:spPr/>
      <dgm:t>
        <a:bodyPr/>
        <a:lstStyle/>
        <a:p>
          <a:endParaRPr lang="es-ES"/>
        </a:p>
      </dgm:t>
    </dgm:pt>
    <dgm:pt modelId="{7F21498B-0545-4C02-B286-3A91752EE7C3}" type="sibTrans" cxnId="{D40B6C5F-FD63-43F3-A34A-D39AECF7C7C0}">
      <dgm:prSet/>
      <dgm:spPr/>
      <dgm:t>
        <a:bodyPr/>
        <a:lstStyle/>
        <a:p>
          <a:endParaRPr lang="es-ES"/>
        </a:p>
      </dgm:t>
    </dgm:pt>
    <dgm:pt modelId="{A2F55BE2-F8A7-4945-815C-5C0457096AE7}" type="pres">
      <dgm:prSet presAssocID="{1127D6C9-6A6B-412C-A9F5-ED7A060FAFC0}" presName="linearFlow" presStyleCnt="0">
        <dgm:presLayoutVars>
          <dgm:dir/>
          <dgm:resizeHandles val="exact"/>
        </dgm:presLayoutVars>
      </dgm:prSet>
      <dgm:spPr/>
    </dgm:pt>
    <dgm:pt modelId="{628B530E-AC8B-4F92-961F-D77EB4279CD2}" type="pres">
      <dgm:prSet presAssocID="{7716C117-A26D-4701-BE15-17B13ABA8E4D}" presName="composite" presStyleCnt="0"/>
      <dgm:spPr/>
    </dgm:pt>
    <dgm:pt modelId="{00817196-E35B-48F5-AA54-62873AA63229}" type="pres">
      <dgm:prSet presAssocID="{7716C117-A26D-4701-BE15-17B13ABA8E4D}" presName="imgShp" presStyleLbl="fgImgPlace1" presStyleIdx="0" presStyleCnt="3"/>
      <dgm:spPr/>
    </dgm:pt>
    <dgm:pt modelId="{D8ECF05C-47E9-411B-A2F5-D261677D6D8B}" type="pres">
      <dgm:prSet presAssocID="{7716C117-A26D-4701-BE15-17B13ABA8E4D}" presName="txShp" presStyleLbl="node1" presStyleIdx="0" presStyleCnt="3">
        <dgm:presLayoutVars>
          <dgm:bulletEnabled val="1"/>
        </dgm:presLayoutVars>
      </dgm:prSet>
      <dgm:spPr/>
    </dgm:pt>
    <dgm:pt modelId="{8E012BE1-7CB7-4A0D-91FB-DED4D3171555}" type="pres">
      <dgm:prSet presAssocID="{B73A4C75-7BA7-452B-81D0-25291130103A}" presName="spacing" presStyleCnt="0"/>
      <dgm:spPr/>
    </dgm:pt>
    <dgm:pt modelId="{79CBD9E4-D941-48A5-B303-DBB4D60D94E9}" type="pres">
      <dgm:prSet presAssocID="{1A2F1B67-6892-49F2-82A3-A90DCAEF8F8D}" presName="composite" presStyleCnt="0"/>
      <dgm:spPr/>
    </dgm:pt>
    <dgm:pt modelId="{E501B247-75AA-4046-AEF1-AE0BA0E5F05C}" type="pres">
      <dgm:prSet presAssocID="{1A2F1B67-6892-49F2-82A3-A90DCAEF8F8D}" presName="imgShp" presStyleLbl="fgImgPlace1" presStyleIdx="1" presStyleCnt="3"/>
      <dgm:spPr/>
    </dgm:pt>
    <dgm:pt modelId="{D1B9AECB-1F7C-4F20-83DA-EAF649EE9D4F}" type="pres">
      <dgm:prSet presAssocID="{1A2F1B67-6892-49F2-82A3-A90DCAEF8F8D}" presName="txShp" presStyleLbl="node1" presStyleIdx="1" presStyleCnt="3">
        <dgm:presLayoutVars>
          <dgm:bulletEnabled val="1"/>
        </dgm:presLayoutVars>
      </dgm:prSet>
      <dgm:spPr/>
    </dgm:pt>
    <dgm:pt modelId="{4A0519AB-5B22-4BA0-BA46-9294F21F30C2}" type="pres">
      <dgm:prSet presAssocID="{1E508D2D-0521-451B-A01E-24B7BDC2C2BE}" presName="spacing" presStyleCnt="0"/>
      <dgm:spPr/>
    </dgm:pt>
    <dgm:pt modelId="{2E0B38AE-B5DD-4891-B06D-733C5A31E6B9}" type="pres">
      <dgm:prSet presAssocID="{12280BDB-B38F-4E1E-862D-C411F9DE09EC}" presName="composite" presStyleCnt="0"/>
      <dgm:spPr/>
    </dgm:pt>
    <dgm:pt modelId="{2E299BB7-50A7-4786-8B0C-16395FE3FFD3}" type="pres">
      <dgm:prSet presAssocID="{12280BDB-B38F-4E1E-862D-C411F9DE09EC}" presName="imgShp" presStyleLbl="fgImgPlace1" presStyleIdx="2" presStyleCnt="3"/>
      <dgm:spPr/>
    </dgm:pt>
    <dgm:pt modelId="{F595E84A-48CD-407C-AD28-A01B0B6D318C}" type="pres">
      <dgm:prSet presAssocID="{12280BDB-B38F-4E1E-862D-C411F9DE09EC}" presName="txShp" presStyleLbl="node1" presStyleIdx="2" presStyleCnt="3">
        <dgm:presLayoutVars>
          <dgm:bulletEnabled val="1"/>
        </dgm:presLayoutVars>
      </dgm:prSet>
      <dgm:spPr/>
    </dgm:pt>
  </dgm:ptLst>
  <dgm:cxnLst>
    <dgm:cxn modelId="{D40B6C5F-FD63-43F3-A34A-D39AECF7C7C0}" srcId="{1127D6C9-6A6B-412C-A9F5-ED7A060FAFC0}" destId="{12280BDB-B38F-4E1E-862D-C411F9DE09EC}" srcOrd="2" destOrd="0" parTransId="{337A9BDA-4A16-4B99-AA3A-5C2A3A3EDC06}" sibTransId="{7F21498B-0545-4C02-B286-3A91752EE7C3}"/>
    <dgm:cxn modelId="{8252676D-7653-4CF7-962C-7487C1587D8F}" srcId="{1127D6C9-6A6B-412C-A9F5-ED7A060FAFC0}" destId="{7716C117-A26D-4701-BE15-17B13ABA8E4D}" srcOrd="0" destOrd="0" parTransId="{6DD8FA57-415B-445A-9856-46B0C008788C}" sibTransId="{B73A4C75-7BA7-452B-81D0-25291130103A}"/>
    <dgm:cxn modelId="{36887251-5858-49E3-A2DD-47E4AA4A37E3}" type="presOf" srcId="{12280BDB-B38F-4E1E-862D-C411F9DE09EC}" destId="{F595E84A-48CD-407C-AD28-A01B0B6D318C}" srcOrd="0" destOrd="0" presId="urn:microsoft.com/office/officeart/2005/8/layout/vList3"/>
    <dgm:cxn modelId="{821ED6CD-1ACE-4FF2-8DA2-8310150889C0}" srcId="{1127D6C9-6A6B-412C-A9F5-ED7A060FAFC0}" destId="{1A2F1B67-6892-49F2-82A3-A90DCAEF8F8D}" srcOrd="1" destOrd="0" parTransId="{263A73E8-FE7E-4592-A82D-31189042E7FD}" sibTransId="{1E508D2D-0521-451B-A01E-24B7BDC2C2BE}"/>
    <dgm:cxn modelId="{EEAA08DD-B001-4D4B-A897-9D43AE2B1220}" type="presOf" srcId="{1A2F1B67-6892-49F2-82A3-A90DCAEF8F8D}" destId="{D1B9AECB-1F7C-4F20-83DA-EAF649EE9D4F}" srcOrd="0" destOrd="0" presId="urn:microsoft.com/office/officeart/2005/8/layout/vList3"/>
    <dgm:cxn modelId="{4E4381E6-57E9-45BD-BDA3-8A3258C005B2}" type="presOf" srcId="{1127D6C9-6A6B-412C-A9F5-ED7A060FAFC0}" destId="{A2F55BE2-F8A7-4945-815C-5C0457096AE7}" srcOrd="0" destOrd="0" presId="urn:microsoft.com/office/officeart/2005/8/layout/vList3"/>
    <dgm:cxn modelId="{AB83DAED-BBBA-4C8D-9ABC-A690FF7E634C}" type="presOf" srcId="{7716C117-A26D-4701-BE15-17B13ABA8E4D}" destId="{D8ECF05C-47E9-411B-A2F5-D261677D6D8B}" srcOrd="0" destOrd="0" presId="urn:microsoft.com/office/officeart/2005/8/layout/vList3"/>
    <dgm:cxn modelId="{7F6E5CAD-B963-4F5F-A1D1-8E35461C565C}" type="presParOf" srcId="{A2F55BE2-F8A7-4945-815C-5C0457096AE7}" destId="{628B530E-AC8B-4F92-961F-D77EB4279CD2}" srcOrd="0" destOrd="0" presId="urn:microsoft.com/office/officeart/2005/8/layout/vList3"/>
    <dgm:cxn modelId="{087590AA-4413-4BB6-B724-31393CCEDC80}" type="presParOf" srcId="{628B530E-AC8B-4F92-961F-D77EB4279CD2}" destId="{00817196-E35B-48F5-AA54-62873AA63229}" srcOrd="0" destOrd="0" presId="urn:microsoft.com/office/officeart/2005/8/layout/vList3"/>
    <dgm:cxn modelId="{39E75E24-3A0E-4EA5-987D-8720269962F1}" type="presParOf" srcId="{628B530E-AC8B-4F92-961F-D77EB4279CD2}" destId="{D8ECF05C-47E9-411B-A2F5-D261677D6D8B}" srcOrd="1" destOrd="0" presId="urn:microsoft.com/office/officeart/2005/8/layout/vList3"/>
    <dgm:cxn modelId="{1FC0A32F-C33F-4F7F-8FC2-DA062211C70C}" type="presParOf" srcId="{A2F55BE2-F8A7-4945-815C-5C0457096AE7}" destId="{8E012BE1-7CB7-4A0D-91FB-DED4D3171555}" srcOrd="1" destOrd="0" presId="urn:microsoft.com/office/officeart/2005/8/layout/vList3"/>
    <dgm:cxn modelId="{0191EDA7-7912-4850-965B-56FCC8200572}" type="presParOf" srcId="{A2F55BE2-F8A7-4945-815C-5C0457096AE7}" destId="{79CBD9E4-D941-48A5-B303-DBB4D60D94E9}" srcOrd="2" destOrd="0" presId="urn:microsoft.com/office/officeart/2005/8/layout/vList3"/>
    <dgm:cxn modelId="{86E8D3C1-4AE9-482E-AE52-EFF0E7AD615D}" type="presParOf" srcId="{79CBD9E4-D941-48A5-B303-DBB4D60D94E9}" destId="{E501B247-75AA-4046-AEF1-AE0BA0E5F05C}" srcOrd="0" destOrd="0" presId="urn:microsoft.com/office/officeart/2005/8/layout/vList3"/>
    <dgm:cxn modelId="{D5B71C21-A6D0-4EE6-B800-F1ABE189A9AE}" type="presParOf" srcId="{79CBD9E4-D941-48A5-B303-DBB4D60D94E9}" destId="{D1B9AECB-1F7C-4F20-83DA-EAF649EE9D4F}" srcOrd="1" destOrd="0" presId="urn:microsoft.com/office/officeart/2005/8/layout/vList3"/>
    <dgm:cxn modelId="{54F530A4-6E7B-4012-B200-010F86D2C28C}" type="presParOf" srcId="{A2F55BE2-F8A7-4945-815C-5C0457096AE7}" destId="{4A0519AB-5B22-4BA0-BA46-9294F21F30C2}" srcOrd="3" destOrd="0" presId="urn:microsoft.com/office/officeart/2005/8/layout/vList3"/>
    <dgm:cxn modelId="{696F38EE-0627-4A80-AA16-1FB5AFD3254C}" type="presParOf" srcId="{A2F55BE2-F8A7-4945-815C-5C0457096AE7}" destId="{2E0B38AE-B5DD-4891-B06D-733C5A31E6B9}" srcOrd="4" destOrd="0" presId="urn:microsoft.com/office/officeart/2005/8/layout/vList3"/>
    <dgm:cxn modelId="{C66C1C3A-DF5C-4B6E-B685-EF6D09544D80}" type="presParOf" srcId="{2E0B38AE-B5DD-4891-B06D-733C5A31E6B9}" destId="{2E299BB7-50A7-4786-8B0C-16395FE3FFD3}" srcOrd="0" destOrd="0" presId="urn:microsoft.com/office/officeart/2005/8/layout/vList3"/>
    <dgm:cxn modelId="{F877A266-8DF7-445D-81B6-7A2FFFC52665}" type="presParOf" srcId="{2E0B38AE-B5DD-4891-B06D-733C5A31E6B9}" destId="{F595E84A-48CD-407C-AD28-A01B0B6D31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393DA-5D63-401A-A988-4AD768C102BC}">
      <dsp:nvSpPr>
        <dsp:cNvPr id="0" name=""/>
        <dsp:cNvSpPr/>
      </dsp:nvSpPr>
      <dsp:spPr>
        <a:xfrm rot="5400000">
          <a:off x="6129014" y="-2383365"/>
          <a:ext cx="1979445" cy="69651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28600" lvl="1" indent="-228600" algn="l" defTabSz="889000">
            <a:lnSpc>
              <a:spcPct val="90000"/>
            </a:lnSpc>
            <a:spcBef>
              <a:spcPct val="0"/>
            </a:spcBef>
            <a:spcAft>
              <a:spcPct val="15000"/>
            </a:spcAft>
            <a:buFont typeface="+mj-lt"/>
            <a:buAutoNum type="arabicPeriod"/>
          </a:pPr>
          <a:r>
            <a:rPr lang="es-MX" sz="2000" b="1" kern="1200" dirty="0"/>
            <a:t>Lectura comentada.</a:t>
          </a:r>
        </a:p>
        <a:p>
          <a:pPr marL="228600" lvl="1" indent="-228600" algn="just" defTabSz="889000">
            <a:lnSpc>
              <a:spcPct val="90000"/>
            </a:lnSpc>
            <a:spcBef>
              <a:spcPct val="0"/>
            </a:spcBef>
            <a:spcAft>
              <a:spcPct val="15000"/>
            </a:spcAft>
            <a:buFont typeface="+mj-lt"/>
            <a:buAutoNum type="arabicPeriod"/>
          </a:pPr>
          <a:r>
            <a:rPr lang="es-MX" sz="2000" b="1" kern="1200" dirty="0"/>
            <a:t>Reflexionar sobre los hábitos que contribuyan al bienestar personal y al autocuidado.</a:t>
          </a:r>
        </a:p>
        <a:p>
          <a:pPr marL="228600" lvl="1" indent="-228600" algn="just" defTabSz="889000">
            <a:lnSpc>
              <a:spcPct val="90000"/>
            </a:lnSpc>
            <a:spcBef>
              <a:spcPct val="0"/>
            </a:spcBef>
            <a:spcAft>
              <a:spcPct val="15000"/>
            </a:spcAft>
            <a:buFont typeface="+mj-lt"/>
            <a:buAutoNum type="arabicPeriod"/>
          </a:pPr>
          <a:r>
            <a:rPr lang="es-MX" sz="2000" b="1" kern="1200" dirty="0"/>
            <a:t>Escribir tres hábitos que suman al autocuidado personal y profesional.</a:t>
          </a:r>
        </a:p>
        <a:p>
          <a:pPr marL="228600" lvl="1" indent="-228600" algn="l" defTabSz="889000">
            <a:lnSpc>
              <a:spcPct val="90000"/>
            </a:lnSpc>
            <a:spcBef>
              <a:spcPct val="0"/>
            </a:spcBef>
            <a:spcAft>
              <a:spcPct val="15000"/>
            </a:spcAft>
            <a:buFont typeface="+mj-lt"/>
            <a:buAutoNum type="arabicPeriod"/>
          </a:pPr>
          <a:r>
            <a:rPr lang="es-MX" sz="2000" b="1" kern="1200" dirty="0"/>
            <a:t>Dar a respuesta a algunas interrogantes.</a:t>
          </a:r>
        </a:p>
      </dsp:txBody>
      <dsp:txXfrm rot="-5400000">
        <a:off x="3636150" y="206128"/>
        <a:ext cx="6868545" cy="1786187"/>
      </dsp:txXfrm>
    </dsp:sp>
    <dsp:sp modelId="{3A918000-999F-4AD5-9001-072B8D296F48}">
      <dsp:nvSpPr>
        <dsp:cNvPr id="0" name=""/>
        <dsp:cNvSpPr/>
      </dsp:nvSpPr>
      <dsp:spPr>
        <a:xfrm>
          <a:off x="0" y="0"/>
          <a:ext cx="3633852" cy="2132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Actividades </a:t>
          </a:r>
        </a:p>
      </dsp:txBody>
      <dsp:txXfrm>
        <a:off x="104106" y="104106"/>
        <a:ext cx="3425640" cy="1924407"/>
      </dsp:txXfrm>
    </dsp:sp>
    <dsp:sp modelId="{43880490-1C00-4CB5-B60B-01097D117701}">
      <dsp:nvSpPr>
        <dsp:cNvPr id="0" name=""/>
        <dsp:cNvSpPr/>
      </dsp:nvSpPr>
      <dsp:spPr>
        <a:xfrm rot="5400000">
          <a:off x="6355853" y="-86810"/>
          <a:ext cx="1706095" cy="67848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s-ES" sz="3300" kern="1200" dirty="0"/>
            <a:t>De manera individual: escribe si existe algún hábito que deseas conservar o modificar.</a:t>
          </a:r>
          <a:endParaRPr lang="es-MX" sz="3300" kern="1200" dirty="0"/>
        </a:p>
      </dsp:txBody>
      <dsp:txXfrm rot="-5400000">
        <a:off x="3816477" y="2535851"/>
        <a:ext cx="6701563" cy="1539525"/>
      </dsp:txXfrm>
    </dsp:sp>
    <dsp:sp modelId="{38438088-9BEB-4ED1-B6E9-B9A2D41DCDFC}">
      <dsp:nvSpPr>
        <dsp:cNvPr id="0" name=""/>
        <dsp:cNvSpPr/>
      </dsp:nvSpPr>
      <dsp:spPr>
        <a:xfrm>
          <a:off x="0" y="2239303"/>
          <a:ext cx="3816477" cy="2132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Producto </a:t>
          </a:r>
        </a:p>
      </dsp:txBody>
      <dsp:txXfrm>
        <a:off x="104106" y="2343409"/>
        <a:ext cx="3608265" cy="1924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393DA-5D63-401A-A988-4AD768C102BC}">
      <dsp:nvSpPr>
        <dsp:cNvPr id="0" name=""/>
        <dsp:cNvSpPr/>
      </dsp:nvSpPr>
      <dsp:spPr>
        <a:xfrm rot="5400000">
          <a:off x="6396855" y="-2603921"/>
          <a:ext cx="2146562" cy="73544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s-ES" sz="1600" b="1" kern="1200" dirty="0"/>
            <a:t>Definir ¿Qué es una metodología activa? </a:t>
          </a:r>
          <a:endParaRPr lang="es-MX" sz="1600" kern="1200" dirty="0"/>
        </a:p>
        <a:p>
          <a:pPr marL="0" marR="0" lvl="1" indent="0" algn="l" defTabSz="914400" eaLnBrk="1" fontAlgn="auto" latinLnBrk="0" hangingPunct="1">
            <a:lnSpc>
              <a:spcPct val="100000"/>
            </a:lnSpc>
            <a:spcBef>
              <a:spcPct val="0"/>
            </a:spcBef>
            <a:spcAft>
              <a:spcPts val="0"/>
            </a:spcAft>
            <a:buClrTx/>
            <a:buSzTx/>
            <a:buFont typeface="+mj-lt"/>
            <a:buAutoNum type="arabicPeriod"/>
            <a:tabLst/>
            <a:defRPr/>
          </a:pPr>
          <a:r>
            <a:rPr lang="es-ES" sz="1600" kern="1200" dirty="0"/>
            <a:t>Enlistar las metodologías activas que conocen, han utilizado o han escuchado y discutan sus principales características, pros y contras en su aplicación. </a:t>
          </a:r>
          <a:endParaRPr lang="es-MX" sz="1600" kern="1200" dirty="0"/>
        </a:p>
        <a:p>
          <a:pPr marL="0" lvl="1" indent="0" algn="l" defTabSz="914400">
            <a:lnSpc>
              <a:spcPct val="100000"/>
            </a:lnSpc>
            <a:spcBef>
              <a:spcPct val="0"/>
            </a:spcBef>
            <a:spcAft>
              <a:spcPts val="0"/>
            </a:spcAft>
            <a:buFont typeface="+mj-lt"/>
            <a:buAutoNum type="arabicPeriod"/>
          </a:pPr>
          <a:r>
            <a:rPr lang="es-ES" sz="1600" kern="1200" dirty="0"/>
            <a:t>Realizar una búsqueda en internet sobre alguna metodología activa.</a:t>
          </a:r>
          <a:endParaRPr lang="es-MX" sz="1600" kern="1200" dirty="0"/>
        </a:p>
        <a:p>
          <a:pPr marL="0" lvl="1" indent="0" algn="l" defTabSz="914400">
            <a:lnSpc>
              <a:spcPct val="100000"/>
            </a:lnSpc>
            <a:spcBef>
              <a:spcPct val="0"/>
            </a:spcBef>
            <a:spcAft>
              <a:spcPts val="0"/>
            </a:spcAft>
            <a:buFont typeface="+mj-lt"/>
            <a:buAutoNum type="arabicPeriod"/>
          </a:pPr>
          <a:r>
            <a:rPr lang="es-ES" sz="1600" kern="1200" dirty="0"/>
            <a:t>Compartir hallazgos en Comunidades de Aprendizaje Profesional comentando su punto de vista.</a:t>
          </a:r>
          <a:endParaRPr lang="es-MX" sz="1600" kern="1200" dirty="0"/>
        </a:p>
        <a:p>
          <a:pPr marL="0" lvl="1" indent="0" algn="l" defTabSz="914400">
            <a:lnSpc>
              <a:spcPct val="100000"/>
            </a:lnSpc>
            <a:spcBef>
              <a:spcPct val="0"/>
            </a:spcBef>
            <a:spcAft>
              <a:spcPts val="0"/>
            </a:spcAft>
            <a:buNone/>
          </a:pPr>
          <a:endParaRPr lang="es-MX" sz="1600" kern="1200" dirty="0"/>
        </a:p>
      </dsp:txBody>
      <dsp:txXfrm rot="-5400000">
        <a:off x="3792934" y="104787"/>
        <a:ext cx="7249618" cy="1936988"/>
      </dsp:txXfrm>
    </dsp:sp>
    <dsp:sp modelId="{3A918000-999F-4AD5-9001-072B8D296F48}">
      <dsp:nvSpPr>
        <dsp:cNvPr id="0" name=""/>
        <dsp:cNvSpPr/>
      </dsp:nvSpPr>
      <dsp:spPr>
        <a:xfrm>
          <a:off x="0" y="0"/>
          <a:ext cx="3897543" cy="2176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Actividades </a:t>
          </a:r>
        </a:p>
      </dsp:txBody>
      <dsp:txXfrm>
        <a:off x="106261" y="106261"/>
        <a:ext cx="3685021" cy="1964253"/>
      </dsp:txXfrm>
    </dsp:sp>
    <dsp:sp modelId="{43880490-1C00-4CB5-B60B-01097D117701}">
      <dsp:nvSpPr>
        <dsp:cNvPr id="0" name=""/>
        <dsp:cNvSpPr/>
      </dsp:nvSpPr>
      <dsp:spPr>
        <a:xfrm rot="5400000">
          <a:off x="6756988" y="-191571"/>
          <a:ext cx="1793060" cy="72033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Diseñar o Rediseñar un Plan de clase próximo a utilizar para el siguiente bloque donde incluyan una metodología activa y dentro del desarrollo del Plan de clase se puedan observar las fases de la metodología por ejemplo </a:t>
          </a:r>
          <a:r>
            <a:rPr lang="es-ES" sz="1600" b="1" kern="1200" dirty="0"/>
            <a:t>Las cinco etapas de aprendizaje en el modelo 5E (por sus siglas en inglés) son: Engancho (Enganchar), Exploración (</a:t>
          </a:r>
          <a:r>
            <a:rPr lang="es-ES" sz="1600" b="1" kern="1200" dirty="0" err="1"/>
            <a:t>Exploration</a:t>
          </a:r>
          <a:r>
            <a:rPr lang="es-ES" sz="1600" b="1" kern="1200" dirty="0"/>
            <a:t>), Explicación (</a:t>
          </a:r>
          <a:r>
            <a:rPr lang="es-ES" sz="1600" b="1" kern="1200" dirty="0" err="1"/>
            <a:t>Explanation</a:t>
          </a:r>
          <a:r>
            <a:rPr lang="es-ES" sz="1600" b="1" kern="1200" dirty="0"/>
            <a:t>), Elaboración/Extensión (</a:t>
          </a:r>
          <a:r>
            <a:rPr lang="es-ES" sz="1600" b="1" kern="1200" dirty="0" err="1"/>
            <a:t>Elaboration</a:t>
          </a:r>
          <a:r>
            <a:rPr lang="es-ES" sz="1600" b="1" kern="1200" dirty="0"/>
            <a:t>/</a:t>
          </a:r>
          <a:r>
            <a:rPr lang="es-ES" sz="1600" b="1" kern="1200" dirty="0" err="1"/>
            <a:t>Extension</a:t>
          </a:r>
          <a:r>
            <a:rPr lang="es-ES" sz="1600" b="1" kern="1200" dirty="0"/>
            <a:t>) y Evaluación (</a:t>
          </a:r>
          <a:r>
            <a:rPr lang="es-ES" sz="1600" b="1" kern="1200" dirty="0" err="1"/>
            <a:t>Evaluation</a:t>
          </a:r>
          <a:r>
            <a:rPr lang="es-ES" sz="1600" b="1" kern="1200" dirty="0"/>
            <a:t>) </a:t>
          </a:r>
          <a:r>
            <a:rPr lang="es-ES" sz="1600" kern="1200" dirty="0"/>
            <a:t>y se describan en el Plan de clase y presenten a la Comunidad de Aprendizaje Profesional (CAP).</a:t>
          </a:r>
          <a:endParaRPr lang="es-MX" sz="1600" kern="1200" dirty="0"/>
        </a:p>
      </dsp:txBody>
      <dsp:txXfrm rot="-5400000">
        <a:off x="4051862" y="2601085"/>
        <a:ext cx="7115782" cy="1618000"/>
      </dsp:txXfrm>
    </dsp:sp>
    <dsp:sp modelId="{38438088-9BEB-4ED1-B6E9-B9A2D41DCDFC}">
      <dsp:nvSpPr>
        <dsp:cNvPr id="0" name=""/>
        <dsp:cNvSpPr/>
      </dsp:nvSpPr>
      <dsp:spPr>
        <a:xfrm>
          <a:off x="0" y="2289421"/>
          <a:ext cx="4051863" cy="2241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Producto </a:t>
          </a:r>
        </a:p>
      </dsp:txBody>
      <dsp:txXfrm>
        <a:off x="109412" y="2398833"/>
        <a:ext cx="3833039" cy="2022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393DA-5D63-401A-A988-4AD768C102BC}">
      <dsp:nvSpPr>
        <dsp:cNvPr id="0" name=""/>
        <dsp:cNvSpPr/>
      </dsp:nvSpPr>
      <dsp:spPr>
        <a:xfrm rot="5400000">
          <a:off x="5833363" y="-2625207"/>
          <a:ext cx="2431812" cy="77667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 typeface="+mj-lt"/>
            <a:buAutoNum type="arabicPeriod"/>
            <a:tabLst/>
            <a:defRPr/>
          </a:pPr>
          <a:r>
            <a:rPr lang="es-MX" sz="1800" kern="1200" dirty="0"/>
            <a:t>Lectura comentada.</a:t>
          </a:r>
        </a:p>
        <a:p>
          <a:pPr marL="0" marR="0" lvl="1" indent="0" algn="just" defTabSz="914400" eaLnBrk="1" fontAlgn="auto" latinLnBrk="0" hangingPunct="1">
            <a:lnSpc>
              <a:spcPct val="100000"/>
            </a:lnSpc>
            <a:spcBef>
              <a:spcPct val="0"/>
            </a:spcBef>
            <a:spcAft>
              <a:spcPts val="0"/>
            </a:spcAft>
            <a:buClrTx/>
            <a:buSzTx/>
            <a:buFont typeface="+mj-lt"/>
            <a:buAutoNum type="arabicPeriod"/>
            <a:tabLst/>
            <a:defRPr/>
          </a:pPr>
          <a:r>
            <a:rPr lang="es-ES" sz="1800" kern="1200" dirty="0"/>
            <a:t>Relacionar los títulos que se muestran a continuación con su significado, objetivo o propósito.</a:t>
          </a:r>
          <a:endParaRPr lang="es-MX" sz="1800" kern="1200" dirty="0"/>
        </a:p>
        <a:p>
          <a:pPr marL="0" marR="0" lvl="1" indent="0" algn="just" defTabSz="914400" eaLnBrk="1" fontAlgn="auto" latinLnBrk="0" hangingPunct="1">
            <a:lnSpc>
              <a:spcPct val="100000"/>
            </a:lnSpc>
            <a:spcBef>
              <a:spcPct val="0"/>
            </a:spcBef>
            <a:spcAft>
              <a:spcPts val="0"/>
            </a:spcAft>
            <a:buClrTx/>
            <a:buSzTx/>
            <a:buFont typeface="+mj-lt"/>
            <a:buAutoNum type="arabicPeriod"/>
            <a:tabLst/>
            <a:defRPr/>
          </a:pPr>
          <a:r>
            <a:rPr lang="es-MX" sz="1800" kern="1200" dirty="0"/>
            <a:t>Responder preguntas.</a:t>
          </a:r>
        </a:p>
        <a:p>
          <a:pPr marL="0" marR="0" lvl="1" indent="0" algn="just" defTabSz="914400" eaLnBrk="1" fontAlgn="auto" latinLnBrk="0" hangingPunct="1">
            <a:lnSpc>
              <a:spcPct val="100000"/>
            </a:lnSpc>
            <a:spcBef>
              <a:spcPct val="0"/>
            </a:spcBef>
            <a:spcAft>
              <a:spcPts val="0"/>
            </a:spcAft>
            <a:buClrTx/>
            <a:buSzTx/>
            <a:buFont typeface="+mj-lt"/>
            <a:buAutoNum type="arabicPeriod"/>
            <a:tabLst/>
            <a:defRPr/>
          </a:pPr>
          <a:r>
            <a:rPr lang="es-MX" sz="1800" kern="1200" dirty="0"/>
            <a:t>Analizar organizadores gráficos.</a:t>
          </a:r>
        </a:p>
        <a:p>
          <a:pPr marL="0" marR="0" lvl="1" indent="0" algn="just" defTabSz="914400" eaLnBrk="1" fontAlgn="auto" latinLnBrk="0" hangingPunct="1">
            <a:lnSpc>
              <a:spcPct val="100000"/>
            </a:lnSpc>
            <a:spcBef>
              <a:spcPct val="0"/>
            </a:spcBef>
            <a:spcAft>
              <a:spcPts val="0"/>
            </a:spcAft>
            <a:buClrTx/>
            <a:buSzTx/>
            <a:buFont typeface="+mj-lt"/>
            <a:buAutoNum type="arabicPeriod"/>
            <a:tabLst/>
            <a:defRPr/>
          </a:pPr>
          <a:r>
            <a:rPr lang="es-MX" sz="1800" kern="1200" dirty="0"/>
            <a:t>Reflexionar sobre la articulación de los ejes de la SEMS.</a:t>
          </a:r>
        </a:p>
        <a:p>
          <a:pPr marL="0" marR="0" lvl="1" indent="0" algn="just" defTabSz="914400" eaLnBrk="1" fontAlgn="auto" latinLnBrk="0" hangingPunct="1">
            <a:lnSpc>
              <a:spcPct val="100000"/>
            </a:lnSpc>
            <a:spcBef>
              <a:spcPct val="0"/>
            </a:spcBef>
            <a:spcAft>
              <a:spcPts val="0"/>
            </a:spcAft>
            <a:buClrTx/>
            <a:buSzTx/>
            <a:buFont typeface="+mj-lt"/>
            <a:buAutoNum type="arabicPeriod"/>
            <a:tabLst/>
            <a:defRPr/>
          </a:pPr>
          <a:r>
            <a:rPr lang="es-MX" sz="1800" kern="1200" dirty="0"/>
            <a:t>Completar un cuadro.</a:t>
          </a:r>
        </a:p>
        <a:p>
          <a:pPr marL="0" marR="0" lvl="1" indent="0" algn="l" defTabSz="914400" eaLnBrk="1" fontAlgn="auto" latinLnBrk="0" hangingPunct="1">
            <a:lnSpc>
              <a:spcPct val="100000"/>
            </a:lnSpc>
            <a:spcBef>
              <a:spcPct val="0"/>
            </a:spcBef>
            <a:spcAft>
              <a:spcPts val="0"/>
            </a:spcAft>
            <a:buClrTx/>
            <a:buSzTx/>
            <a:buFontTx/>
            <a:buNone/>
            <a:tabLst/>
            <a:defRPr/>
          </a:pPr>
          <a:endParaRPr lang="es-MX" sz="1600" kern="1200" dirty="0"/>
        </a:p>
      </dsp:txBody>
      <dsp:txXfrm rot="-5400000">
        <a:off x="3165872" y="160995"/>
        <a:ext cx="7648085" cy="2194390"/>
      </dsp:txXfrm>
    </dsp:sp>
    <dsp:sp modelId="{3A918000-999F-4AD5-9001-072B8D296F48}">
      <dsp:nvSpPr>
        <dsp:cNvPr id="0" name=""/>
        <dsp:cNvSpPr/>
      </dsp:nvSpPr>
      <dsp:spPr>
        <a:xfrm>
          <a:off x="440528" y="0"/>
          <a:ext cx="2797822" cy="2377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Actividades </a:t>
          </a:r>
        </a:p>
      </dsp:txBody>
      <dsp:txXfrm>
        <a:off x="556595" y="116067"/>
        <a:ext cx="2565688" cy="2145518"/>
      </dsp:txXfrm>
    </dsp:sp>
    <dsp:sp modelId="{43880490-1C00-4CB5-B60B-01097D117701}">
      <dsp:nvSpPr>
        <dsp:cNvPr id="0" name=""/>
        <dsp:cNvSpPr/>
      </dsp:nvSpPr>
      <dsp:spPr>
        <a:xfrm rot="5400000">
          <a:off x="6025536" y="-234668"/>
          <a:ext cx="2176839" cy="77615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a:t>Considera la información de la tabla anterior y de acuerdo a las UAC que imparte, seleccione la progresión o progresiones y el producto de aprendizaje obtenido, que considere se relaciona con las diferentes actividades académicas que se llevan a cabo en el plantel y el aula, colocando el número correspondiente de la información anterior, por ejemplo: si la progresión número 13 de </a:t>
          </a:r>
          <a:r>
            <a:rPr lang="es-MX" sz="1800" kern="1200" dirty="0" err="1"/>
            <a:t>CNyT</a:t>
          </a:r>
          <a:r>
            <a:rPr lang="es-MX" sz="1800" kern="1200" dirty="0"/>
            <a:t>, contribuye al PEC, escriba el número que le corresponde al tipo, y así para las demás columnas.</a:t>
          </a:r>
        </a:p>
      </dsp:txBody>
      <dsp:txXfrm rot="-5400000">
        <a:off x="3233158" y="2663975"/>
        <a:ext cx="7655331" cy="1964309"/>
      </dsp:txXfrm>
    </dsp:sp>
    <dsp:sp modelId="{38438088-9BEB-4ED1-B6E9-B9A2D41DCDFC}">
      <dsp:nvSpPr>
        <dsp:cNvPr id="0" name=""/>
        <dsp:cNvSpPr/>
      </dsp:nvSpPr>
      <dsp:spPr>
        <a:xfrm>
          <a:off x="440528" y="2590462"/>
          <a:ext cx="2792630" cy="2133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MX" sz="4400" kern="1200" dirty="0"/>
            <a:t>Producto </a:t>
          </a:r>
        </a:p>
      </dsp:txBody>
      <dsp:txXfrm>
        <a:off x="544687" y="2694621"/>
        <a:ext cx="2584312" cy="1925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B3418-F157-4402-8E26-72A8CFE9C277}">
      <dsp:nvSpPr>
        <dsp:cNvPr id="0" name=""/>
        <dsp:cNvSpPr/>
      </dsp:nvSpPr>
      <dsp:spPr>
        <a:xfrm>
          <a:off x="2404253" y="676096"/>
          <a:ext cx="1227758" cy="91440"/>
        </a:xfrm>
        <a:custGeom>
          <a:avLst/>
          <a:gdLst/>
          <a:ahLst/>
          <a:cxnLst/>
          <a:rect l="0" t="0" r="0" b="0"/>
          <a:pathLst>
            <a:path>
              <a:moveTo>
                <a:pt x="0" y="45720"/>
              </a:moveTo>
              <a:lnTo>
                <a:pt x="1227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986673" y="719049"/>
        <a:ext cx="62917" cy="5533"/>
      </dsp:txXfrm>
    </dsp:sp>
    <dsp:sp modelId="{9D9B3387-A58F-464F-8F0C-7256924EF8EB}">
      <dsp:nvSpPr>
        <dsp:cNvPr id="0" name=""/>
        <dsp:cNvSpPr/>
      </dsp:nvSpPr>
      <dsp:spPr>
        <a:xfrm>
          <a:off x="0" y="0"/>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S" sz="1600" b="1" kern="1200" dirty="0"/>
            <a:t>Formularios al final de la guía</a:t>
          </a:r>
          <a:endParaRPr lang="en-US" sz="1600" b="1" kern="1200" dirty="0"/>
        </a:p>
      </dsp:txBody>
      <dsp:txXfrm>
        <a:off x="0" y="0"/>
        <a:ext cx="2406053" cy="1443632"/>
      </dsp:txXfrm>
    </dsp:sp>
    <dsp:sp modelId="{D75BD271-1190-4B3B-8E91-BDDB34F45943}">
      <dsp:nvSpPr>
        <dsp:cNvPr id="0" name=""/>
        <dsp:cNvSpPr/>
      </dsp:nvSpPr>
      <dsp:spPr>
        <a:xfrm>
          <a:off x="6068665" y="676096"/>
          <a:ext cx="969019" cy="91440"/>
        </a:xfrm>
        <a:custGeom>
          <a:avLst/>
          <a:gdLst/>
          <a:ahLst/>
          <a:cxnLst/>
          <a:rect l="0" t="0" r="0" b="0"/>
          <a:pathLst>
            <a:path>
              <a:moveTo>
                <a:pt x="0" y="45720"/>
              </a:moveTo>
              <a:lnTo>
                <a:pt x="96901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528184" y="719049"/>
        <a:ext cx="49980" cy="5533"/>
      </dsp:txXfrm>
    </dsp:sp>
    <dsp:sp modelId="{66906954-9FE8-435B-ACEB-D197EA3C057C}">
      <dsp:nvSpPr>
        <dsp:cNvPr id="0" name=""/>
        <dsp:cNvSpPr/>
      </dsp:nvSpPr>
      <dsp:spPr>
        <a:xfrm>
          <a:off x="3664412" y="0"/>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s-MX" sz="1600" b="1" i="0" kern="1200" dirty="0"/>
            <a:t>SiATECCE</a:t>
          </a:r>
          <a:endParaRPr lang="en-US" sz="1600" kern="1200" dirty="0"/>
        </a:p>
      </dsp:txBody>
      <dsp:txXfrm>
        <a:off x="3664412" y="0"/>
        <a:ext cx="2406053" cy="1443632"/>
      </dsp:txXfrm>
    </dsp:sp>
    <dsp:sp modelId="{6BA54014-0DBB-4F73-9A7D-A8BF18CC8A83}">
      <dsp:nvSpPr>
        <dsp:cNvPr id="0" name=""/>
        <dsp:cNvSpPr/>
      </dsp:nvSpPr>
      <dsp:spPr>
        <a:xfrm>
          <a:off x="1203026" y="1441832"/>
          <a:ext cx="7070084" cy="331278"/>
        </a:xfrm>
        <a:custGeom>
          <a:avLst/>
          <a:gdLst/>
          <a:ahLst/>
          <a:cxnLst/>
          <a:rect l="0" t="0" r="0" b="0"/>
          <a:pathLst>
            <a:path>
              <a:moveTo>
                <a:pt x="7070084" y="0"/>
              </a:moveTo>
              <a:lnTo>
                <a:pt x="7070084" y="182739"/>
              </a:lnTo>
              <a:lnTo>
                <a:pt x="0" y="182739"/>
              </a:lnTo>
              <a:lnTo>
                <a:pt x="0" y="33127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61085" y="1604704"/>
        <a:ext cx="353967" cy="5533"/>
      </dsp:txXfrm>
    </dsp:sp>
    <dsp:sp modelId="{2E7B6A7E-A6D7-495E-95F1-A4DFFD01E7FC}">
      <dsp:nvSpPr>
        <dsp:cNvPr id="0" name=""/>
        <dsp:cNvSpPr/>
      </dsp:nvSpPr>
      <dsp:spPr>
        <a:xfrm>
          <a:off x="7070084" y="0"/>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Compra de formas valoradas (</a:t>
          </a:r>
          <a:r>
            <a:rPr lang="es-MX" sz="1400" kern="1200" dirty="0" err="1"/>
            <a:t>kardex</a:t>
          </a:r>
          <a:r>
            <a:rPr lang="es-MX" sz="1400" kern="1200" dirty="0"/>
            <a:t>)</a:t>
          </a:r>
          <a:br>
            <a:rPr lang="es-MX" sz="1400" kern="1200" dirty="0"/>
          </a:br>
          <a:br>
            <a:rPr lang="es-MX" sz="1400" kern="1200" dirty="0"/>
          </a:br>
          <a:r>
            <a:rPr lang="es-MX" sz="1400" kern="1200" dirty="0"/>
            <a:t>Día naranja</a:t>
          </a:r>
          <a:endParaRPr lang="en-US" sz="1400" kern="1200" dirty="0"/>
        </a:p>
      </dsp:txBody>
      <dsp:txXfrm>
        <a:off x="7070084" y="0"/>
        <a:ext cx="2406053" cy="1443632"/>
      </dsp:txXfrm>
    </dsp:sp>
    <dsp:sp modelId="{3AC1FE2F-3135-4C82-8508-F4D4C7A578F7}">
      <dsp:nvSpPr>
        <dsp:cNvPr id="0" name=""/>
        <dsp:cNvSpPr/>
      </dsp:nvSpPr>
      <dsp:spPr>
        <a:xfrm>
          <a:off x="2404253" y="2481606"/>
          <a:ext cx="1227758" cy="91440"/>
        </a:xfrm>
        <a:custGeom>
          <a:avLst/>
          <a:gdLst/>
          <a:ahLst/>
          <a:cxnLst/>
          <a:rect l="0" t="0" r="0" b="0"/>
          <a:pathLst>
            <a:path>
              <a:moveTo>
                <a:pt x="0" y="45720"/>
              </a:moveTo>
              <a:lnTo>
                <a:pt x="1227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986673" y="2524559"/>
        <a:ext cx="62917" cy="5533"/>
      </dsp:txXfrm>
    </dsp:sp>
    <dsp:sp modelId="{598F16FB-0410-47F9-9F3D-A0DE04DB0A1C}">
      <dsp:nvSpPr>
        <dsp:cNvPr id="0" name=""/>
        <dsp:cNvSpPr/>
      </dsp:nvSpPr>
      <dsp:spPr>
        <a:xfrm>
          <a:off x="0" y="1805510"/>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spc="-113" dirty="0">
              <a:solidFill>
                <a:schemeClr val="bg1"/>
              </a:solidFill>
              <a:latin typeface="+mn-lt"/>
              <a:ea typeface="+mj-ea"/>
              <a:cs typeface="+mj-cs"/>
            </a:rPr>
            <a:t>Proyecto "Generación de herramientas psicoeducativas” BUAP</a:t>
          </a:r>
          <a:endParaRPr lang="es-MX" sz="1600" b="1" kern="1200" dirty="0">
            <a:solidFill>
              <a:schemeClr val="bg1"/>
            </a:solidFill>
            <a:latin typeface="+mn-lt"/>
          </a:endParaRPr>
        </a:p>
      </dsp:txBody>
      <dsp:txXfrm>
        <a:off x="0" y="1805510"/>
        <a:ext cx="2406053" cy="1443632"/>
      </dsp:txXfrm>
    </dsp:sp>
    <dsp:sp modelId="{0986B7D2-1100-45FB-8A1C-6D00B2F406FF}">
      <dsp:nvSpPr>
        <dsp:cNvPr id="0" name=""/>
        <dsp:cNvSpPr/>
      </dsp:nvSpPr>
      <dsp:spPr>
        <a:xfrm>
          <a:off x="6068665" y="2481606"/>
          <a:ext cx="981217" cy="91440"/>
        </a:xfrm>
        <a:custGeom>
          <a:avLst/>
          <a:gdLst/>
          <a:ahLst/>
          <a:cxnLst/>
          <a:rect l="0" t="0" r="0" b="0"/>
          <a:pathLst>
            <a:path>
              <a:moveTo>
                <a:pt x="0" y="45720"/>
              </a:moveTo>
              <a:lnTo>
                <a:pt x="9812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533979" y="2524559"/>
        <a:ext cx="50590" cy="5533"/>
      </dsp:txXfrm>
    </dsp:sp>
    <dsp:sp modelId="{1C8F9C08-E4F3-46A5-8486-FA4284C78221}">
      <dsp:nvSpPr>
        <dsp:cNvPr id="0" name=""/>
        <dsp:cNvSpPr/>
      </dsp:nvSpPr>
      <dsp:spPr>
        <a:xfrm>
          <a:off x="3664412" y="1805510"/>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s-ES" sz="1600" b="1" kern="1200" spc="-150" dirty="0">
              <a:solidFill>
                <a:schemeClr val="bg1"/>
              </a:solidFill>
              <a:latin typeface="+mn-lt"/>
              <a:ea typeface="+mj-ea"/>
              <a:cs typeface="+mj-cs"/>
            </a:rPr>
            <a:t>Consulta Nacional : Nuestro derecho   a comer</a:t>
          </a:r>
          <a:br>
            <a:rPr lang="es-ES" sz="1600" b="1" kern="1200" spc="-150" dirty="0">
              <a:solidFill>
                <a:schemeClr val="bg1"/>
              </a:solidFill>
              <a:latin typeface="+mn-lt"/>
              <a:ea typeface="+mj-ea"/>
              <a:cs typeface="+mj-cs"/>
            </a:rPr>
          </a:br>
          <a:r>
            <a:rPr lang="es-ES" sz="1600" b="1" kern="1200" dirty="0">
              <a:solidFill>
                <a:schemeClr val="bg1"/>
              </a:solidFill>
              <a:latin typeface="+mn-lt"/>
            </a:rPr>
            <a:t>SE-SIPINNA- World Visión México</a:t>
          </a:r>
          <a:endParaRPr lang="es-ES" sz="1600" b="0" kern="1200" dirty="0">
            <a:solidFill>
              <a:schemeClr val="bg1"/>
            </a:solidFill>
            <a:latin typeface="+mn-lt"/>
            <a:cs typeface="Calibri"/>
          </a:endParaRPr>
        </a:p>
      </dsp:txBody>
      <dsp:txXfrm>
        <a:off x="3664412" y="1805510"/>
        <a:ext cx="2406053" cy="1443632"/>
      </dsp:txXfrm>
    </dsp:sp>
    <dsp:sp modelId="{7FA7E3ED-3A9A-4851-A9E0-AD7E9B73D7E6}">
      <dsp:nvSpPr>
        <dsp:cNvPr id="0" name=""/>
        <dsp:cNvSpPr/>
      </dsp:nvSpPr>
      <dsp:spPr>
        <a:xfrm>
          <a:off x="1907993" y="3247342"/>
          <a:ext cx="6377317" cy="343493"/>
        </a:xfrm>
        <a:custGeom>
          <a:avLst/>
          <a:gdLst/>
          <a:ahLst/>
          <a:cxnLst/>
          <a:rect l="0" t="0" r="0" b="0"/>
          <a:pathLst>
            <a:path>
              <a:moveTo>
                <a:pt x="6377317" y="0"/>
              </a:moveTo>
              <a:lnTo>
                <a:pt x="6377317" y="188846"/>
              </a:lnTo>
              <a:lnTo>
                <a:pt x="0" y="188846"/>
              </a:lnTo>
              <a:lnTo>
                <a:pt x="0" y="34349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4936944" y="3416322"/>
        <a:ext cx="319413" cy="5533"/>
      </dsp:txXfrm>
    </dsp:sp>
    <dsp:sp modelId="{1E4F48D1-D539-4CCC-BA47-2FED35A35377}">
      <dsp:nvSpPr>
        <dsp:cNvPr id="0" name=""/>
        <dsp:cNvSpPr/>
      </dsp:nvSpPr>
      <dsp:spPr>
        <a:xfrm>
          <a:off x="7082283" y="1805510"/>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s-MX" sz="1800" b="1" kern="1200" dirty="0"/>
            <a:t>Plantillas</a:t>
          </a:r>
          <a:endParaRPr lang="en-US" sz="1800" b="1" kern="1200" dirty="0"/>
        </a:p>
      </dsp:txBody>
      <dsp:txXfrm>
        <a:off x="7082283" y="1805510"/>
        <a:ext cx="2406053" cy="1443632"/>
      </dsp:txXfrm>
    </dsp:sp>
    <dsp:sp modelId="{5A6E8F40-870C-4FD2-8EEF-61640EE19ECE}">
      <dsp:nvSpPr>
        <dsp:cNvPr id="0" name=""/>
        <dsp:cNvSpPr/>
      </dsp:nvSpPr>
      <dsp:spPr>
        <a:xfrm>
          <a:off x="704966" y="3623236"/>
          <a:ext cx="2406053" cy="1443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s-ES" sz="1600" b="1" i="0" kern="1200" dirty="0"/>
            <a:t>“</a:t>
          </a:r>
          <a:r>
            <a:rPr lang="es-ES" sz="1600" b="1" kern="1200" dirty="0"/>
            <a:t>PROGRAMA DE RECICLADO</a:t>
          </a:r>
          <a:r>
            <a:rPr lang="es-ES" sz="1600" b="1" i="0" kern="1200" dirty="0"/>
            <a:t>”</a:t>
          </a:r>
          <a:endParaRPr lang="en-US" sz="1600" kern="1200" dirty="0"/>
        </a:p>
      </dsp:txBody>
      <dsp:txXfrm>
        <a:off x="704966" y="3623236"/>
        <a:ext cx="2406053" cy="1443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444D-AA38-469D-BE26-498F4FC14786}">
      <dsp:nvSpPr>
        <dsp:cNvPr id="0" name=""/>
        <dsp:cNvSpPr/>
      </dsp:nvSpPr>
      <dsp:spPr>
        <a:xfrm>
          <a:off x="4307090" y="977715"/>
          <a:ext cx="648019" cy="91440"/>
        </a:xfrm>
        <a:custGeom>
          <a:avLst/>
          <a:gdLst/>
          <a:ahLst/>
          <a:cxnLst/>
          <a:rect l="0" t="0" r="0" b="0"/>
          <a:pathLst>
            <a:path>
              <a:moveTo>
                <a:pt x="0" y="45720"/>
              </a:moveTo>
              <a:lnTo>
                <a:pt x="64801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solidFill>
              <a:schemeClr val="bg2">
                <a:lumMod val="10000"/>
              </a:schemeClr>
            </a:solidFill>
            <a:latin typeface="Adelle Sans" panose="02000503000000020004" pitchFamily="50" charset="0"/>
          </a:endParaRPr>
        </a:p>
      </dsp:txBody>
      <dsp:txXfrm>
        <a:off x="4614134" y="1020042"/>
        <a:ext cx="33930" cy="6786"/>
      </dsp:txXfrm>
    </dsp:sp>
    <dsp:sp modelId="{54BF0F7F-AC25-40A5-AAC7-2BB907E67C25}">
      <dsp:nvSpPr>
        <dsp:cNvPr id="0" name=""/>
        <dsp:cNvSpPr/>
      </dsp:nvSpPr>
      <dsp:spPr>
        <a:xfrm>
          <a:off x="1358372" y="138279"/>
          <a:ext cx="2950517" cy="1770310"/>
        </a:xfrm>
        <a:prstGeom prst="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bg2">
                  <a:lumMod val="10000"/>
                </a:schemeClr>
              </a:solidFill>
              <a:latin typeface="Adelle Sans" panose="02000503000000020004" pitchFamily="50" charset="0"/>
              <a:ea typeface="Arial" panose="020B0604020202020204" pitchFamily="34" charset="0"/>
            </a:rPr>
            <a:t>Definir estrategias y/o acciones </a:t>
          </a:r>
          <a:r>
            <a:rPr lang="es-MX" sz="1200" kern="1200" dirty="0">
              <a:solidFill>
                <a:schemeClr val="bg2">
                  <a:lumMod val="10000"/>
                </a:schemeClr>
              </a:solidFill>
              <a:latin typeface="Adelle Sans" panose="02000503000000020004" pitchFamily="50" charset="0"/>
              <a:ea typeface="Arial" panose="020B0604020202020204" pitchFamily="34" charset="0"/>
            </a:rPr>
            <a:t>ajustadas a las necesidades y a su contexto socioeducativo que permitan brindar la atención pertinente para prevenir el abandono escolar.</a:t>
          </a:r>
          <a:endParaRPr lang="es-MX" sz="1200" kern="1200" dirty="0">
            <a:solidFill>
              <a:schemeClr val="bg2">
                <a:lumMod val="10000"/>
              </a:schemeClr>
            </a:solidFill>
            <a:latin typeface="Adelle Sans" panose="02000503000000020004" pitchFamily="50" charset="0"/>
            <a:ea typeface="Calibri" panose="020F0502020204030204" pitchFamily="34" charset="0"/>
          </a:endParaRPr>
        </a:p>
      </dsp:txBody>
      <dsp:txXfrm>
        <a:off x="1358372" y="138279"/>
        <a:ext cx="2950517" cy="1770310"/>
      </dsp:txXfrm>
    </dsp:sp>
    <dsp:sp modelId="{FD8818A0-B4B2-4AA2-8881-75589333794A}">
      <dsp:nvSpPr>
        <dsp:cNvPr id="0" name=""/>
        <dsp:cNvSpPr/>
      </dsp:nvSpPr>
      <dsp:spPr>
        <a:xfrm>
          <a:off x="2833631" y="2041882"/>
          <a:ext cx="3629136" cy="648019"/>
        </a:xfrm>
        <a:custGeom>
          <a:avLst/>
          <a:gdLst/>
          <a:ahLst/>
          <a:cxnLst/>
          <a:rect l="0" t="0" r="0" b="0"/>
          <a:pathLst>
            <a:path>
              <a:moveTo>
                <a:pt x="3629136" y="0"/>
              </a:moveTo>
              <a:lnTo>
                <a:pt x="3629136" y="341109"/>
              </a:lnTo>
              <a:lnTo>
                <a:pt x="0" y="341109"/>
              </a:lnTo>
              <a:lnTo>
                <a:pt x="0" y="648019"/>
              </a:lnTo>
            </a:path>
          </a:pathLst>
        </a:custGeom>
        <a:noFill/>
        <a:ln w="6350" cap="flat" cmpd="sng" algn="ctr">
          <a:solidFill>
            <a:schemeClr val="accent2">
              <a:hueOff val="3099779"/>
              <a:satOff val="-4263"/>
              <a:lumOff val="-88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solidFill>
              <a:schemeClr val="bg2">
                <a:lumMod val="10000"/>
              </a:schemeClr>
            </a:solidFill>
            <a:latin typeface="Adelle Sans" panose="02000503000000020004" pitchFamily="50" charset="0"/>
          </a:endParaRPr>
        </a:p>
      </dsp:txBody>
      <dsp:txXfrm>
        <a:off x="4555899" y="2362499"/>
        <a:ext cx="184601" cy="6786"/>
      </dsp:txXfrm>
    </dsp:sp>
    <dsp:sp modelId="{464A8D49-26C9-4843-B22C-A6FFB3027EC3}">
      <dsp:nvSpPr>
        <dsp:cNvPr id="0" name=""/>
        <dsp:cNvSpPr/>
      </dsp:nvSpPr>
      <dsp:spPr>
        <a:xfrm>
          <a:off x="4987509" y="3187"/>
          <a:ext cx="2950517" cy="2040495"/>
        </a:xfrm>
        <a:prstGeom prst="rect">
          <a:avLst/>
        </a:prstGeom>
        <a:solidFill>
          <a:schemeClr val="accent5">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bg2">
                  <a:lumMod val="10000"/>
                </a:schemeClr>
              </a:solidFill>
              <a:latin typeface="Adelle Sans" panose="02000503000000020004" pitchFamily="50" charset="0"/>
              <a:ea typeface="Arial" panose="020B0604020202020204" pitchFamily="34" charset="0"/>
            </a:rPr>
            <a:t>Monitorear los avances y resultados </a:t>
          </a:r>
          <a:r>
            <a:rPr lang="es-MX" sz="1200" kern="1200" dirty="0">
              <a:solidFill>
                <a:schemeClr val="bg2">
                  <a:lumMod val="10000"/>
                </a:schemeClr>
              </a:solidFill>
              <a:latin typeface="Adelle Sans" panose="02000503000000020004" pitchFamily="50" charset="0"/>
              <a:ea typeface="Arial" panose="020B0604020202020204" pitchFamily="34" charset="0"/>
            </a:rPr>
            <a:t>de las acciones para valorar si se continúa con su aplicación, si se requiere hacer ajustes o si ya no es necesario continuar con las acciones establecidas.</a:t>
          </a:r>
          <a:endParaRPr lang="es-ES" sz="1200" kern="1200" dirty="0">
            <a:solidFill>
              <a:schemeClr val="bg2">
                <a:lumMod val="10000"/>
              </a:schemeClr>
            </a:solidFill>
            <a:latin typeface="Adelle Sans" panose="02000503000000020004" pitchFamily="50" charset="0"/>
          </a:endParaRPr>
        </a:p>
      </dsp:txBody>
      <dsp:txXfrm>
        <a:off x="4987509" y="3187"/>
        <a:ext cx="2950517" cy="2040495"/>
      </dsp:txXfrm>
    </dsp:sp>
    <dsp:sp modelId="{F3E30AD3-E876-4F62-9DFF-8C1994B9BF02}">
      <dsp:nvSpPr>
        <dsp:cNvPr id="0" name=""/>
        <dsp:cNvSpPr/>
      </dsp:nvSpPr>
      <dsp:spPr>
        <a:xfrm>
          <a:off x="4307090" y="3561737"/>
          <a:ext cx="648019" cy="91440"/>
        </a:xfrm>
        <a:custGeom>
          <a:avLst/>
          <a:gdLst/>
          <a:ahLst/>
          <a:cxnLst/>
          <a:rect l="0" t="0" r="0" b="0"/>
          <a:pathLst>
            <a:path>
              <a:moveTo>
                <a:pt x="0" y="45720"/>
              </a:moveTo>
              <a:lnTo>
                <a:pt x="648019" y="45720"/>
              </a:lnTo>
            </a:path>
          </a:pathLst>
        </a:custGeom>
        <a:noFill/>
        <a:ln w="6350" cap="flat" cmpd="sng" algn="ctr">
          <a:solidFill>
            <a:schemeClr val="accent2">
              <a:hueOff val="6199557"/>
              <a:satOff val="-8526"/>
              <a:lumOff val="-176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solidFill>
              <a:schemeClr val="bg2">
                <a:lumMod val="10000"/>
              </a:schemeClr>
            </a:solidFill>
            <a:latin typeface="Adelle Sans" panose="02000503000000020004" pitchFamily="50" charset="0"/>
          </a:endParaRPr>
        </a:p>
      </dsp:txBody>
      <dsp:txXfrm>
        <a:off x="4614134" y="3604064"/>
        <a:ext cx="33930" cy="6786"/>
      </dsp:txXfrm>
    </dsp:sp>
    <dsp:sp modelId="{00D9656C-EE2E-4D9D-BFDC-EFE2C8A54A1D}">
      <dsp:nvSpPr>
        <dsp:cNvPr id="0" name=""/>
        <dsp:cNvSpPr/>
      </dsp:nvSpPr>
      <dsp:spPr>
        <a:xfrm>
          <a:off x="1358372" y="2722301"/>
          <a:ext cx="2950517" cy="177031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bg2">
                  <a:lumMod val="10000"/>
                </a:schemeClr>
              </a:solidFill>
              <a:latin typeface="Adelle Sans" panose="02000503000000020004" pitchFamily="50" charset="0"/>
              <a:ea typeface="Arial" panose="020B0604020202020204" pitchFamily="34" charset="0"/>
            </a:rPr>
            <a:t>El </a:t>
          </a:r>
          <a:r>
            <a:rPr lang="es-MX" sz="1400" b="1" kern="1200" dirty="0">
              <a:solidFill>
                <a:schemeClr val="bg2">
                  <a:lumMod val="10000"/>
                </a:schemeClr>
              </a:solidFill>
              <a:latin typeface="Adelle Sans" panose="02000503000000020004" pitchFamily="50" charset="0"/>
              <a:ea typeface="Arial" panose="020B0604020202020204" pitchFamily="34" charset="0"/>
            </a:rPr>
            <a:t>Supervisor </a:t>
          </a:r>
          <a:r>
            <a:rPr lang="es-MX" sz="1400" kern="1200" dirty="0">
              <a:solidFill>
                <a:schemeClr val="bg2">
                  <a:lumMod val="10000"/>
                </a:schemeClr>
              </a:solidFill>
              <a:latin typeface="Adelle Sans" panose="02000503000000020004" pitchFamily="50" charset="0"/>
              <a:ea typeface="Arial" panose="020B0604020202020204" pitchFamily="34" charset="0"/>
            </a:rPr>
            <a:t>brindará </a:t>
          </a:r>
          <a:r>
            <a:rPr lang="es-MX" sz="1400" b="1" kern="1200" dirty="0">
              <a:solidFill>
                <a:schemeClr val="bg2">
                  <a:lumMod val="10000"/>
                </a:schemeClr>
              </a:solidFill>
              <a:latin typeface="Adelle Sans" panose="02000503000000020004" pitchFamily="50" charset="0"/>
              <a:ea typeface="Arial" panose="020B0604020202020204" pitchFamily="34" charset="0"/>
            </a:rPr>
            <a:t>seguimiento y acompañamiento </a:t>
          </a:r>
          <a:r>
            <a:rPr lang="es-MX" sz="1400" kern="1200" dirty="0">
              <a:solidFill>
                <a:schemeClr val="bg2">
                  <a:lumMod val="10000"/>
                </a:schemeClr>
              </a:solidFill>
              <a:latin typeface="Adelle Sans" panose="02000503000000020004" pitchFamily="50" charset="0"/>
              <a:ea typeface="Arial" panose="020B0604020202020204" pitchFamily="34" charset="0"/>
            </a:rPr>
            <a:t>cercano y puntal a las escuelas. </a:t>
          </a:r>
          <a:endParaRPr lang="es-MX" sz="1400" kern="1200" dirty="0">
            <a:solidFill>
              <a:schemeClr val="bg2">
                <a:lumMod val="10000"/>
              </a:schemeClr>
            </a:solidFill>
            <a:latin typeface="Adelle Sans" panose="02000503000000020004" pitchFamily="50" charset="0"/>
            <a:ea typeface="Calibri" panose="020F0502020204030204" pitchFamily="34" charset="0"/>
          </a:endParaRPr>
        </a:p>
      </dsp:txBody>
      <dsp:txXfrm>
        <a:off x="1358372" y="2722301"/>
        <a:ext cx="2950517" cy="1770310"/>
      </dsp:txXfrm>
    </dsp:sp>
    <dsp:sp modelId="{8C589E32-6FD3-4DA7-B6A0-8C00E1F3B33C}">
      <dsp:nvSpPr>
        <dsp:cNvPr id="0" name=""/>
        <dsp:cNvSpPr/>
      </dsp:nvSpPr>
      <dsp:spPr>
        <a:xfrm>
          <a:off x="4987509" y="2722301"/>
          <a:ext cx="2950517" cy="1770310"/>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bg2">
                  <a:lumMod val="10000"/>
                </a:schemeClr>
              </a:solidFill>
              <a:latin typeface="Adelle Sans" panose="02000503000000020004" pitchFamily="50" charset="0"/>
              <a:ea typeface="Arial" panose="020B0604020202020204" pitchFamily="34" charset="0"/>
            </a:rPr>
            <a:t>El </a:t>
          </a:r>
          <a:r>
            <a:rPr lang="es-MX" sz="1400" b="1" kern="1200" dirty="0">
              <a:solidFill>
                <a:schemeClr val="bg2">
                  <a:lumMod val="10000"/>
                </a:schemeClr>
              </a:solidFill>
              <a:latin typeface="Adelle Sans" panose="02000503000000020004" pitchFamily="50" charset="0"/>
              <a:ea typeface="Arial" panose="020B0604020202020204" pitchFamily="34" charset="0"/>
            </a:rPr>
            <a:t>Nivel Educativo </a:t>
          </a:r>
          <a:r>
            <a:rPr lang="es-MX" sz="1400" kern="1200" dirty="0">
              <a:solidFill>
                <a:schemeClr val="bg2">
                  <a:lumMod val="10000"/>
                </a:schemeClr>
              </a:solidFill>
              <a:latin typeface="Adelle Sans" panose="02000503000000020004" pitchFamily="50" charset="0"/>
              <a:ea typeface="Arial" panose="020B0604020202020204" pitchFamily="34" charset="0"/>
            </a:rPr>
            <a:t>dará </a:t>
          </a:r>
          <a:r>
            <a:rPr lang="es-MX" sz="1400" b="1" kern="1200" dirty="0">
              <a:solidFill>
                <a:schemeClr val="bg2">
                  <a:lumMod val="10000"/>
                </a:schemeClr>
              </a:solidFill>
              <a:latin typeface="Adelle Sans" panose="02000503000000020004" pitchFamily="50" charset="0"/>
              <a:ea typeface="Arial" panose="020B0604020202020204" pitchFamily="34" charset="0"/>
            </a:rPr>
            <a:t>seguimiento y acompañará </a:t>
          </a:r>
          <a:r>
            <a:rPr lang="es-MX" sz="1400" kern="1200" dirty="0">
              <a:solidFill>
                <a:schemeClr val="bg2">
                  <a:lumMod val="10000"/>
                </a:schemeClr>
              </a:solidFill>
              <a:latin typeface="Adelle Sans" panose="02000503000000020004" pitchFamily="50" charset="0"/>
              <a:ea typeface="Arial" panose="020B0604020202020204" pitchFamily="34" charset="0"/>
            </a:rPr>
            <a:t>a  supervisiones escolares.</a:t>
          </a:r>
          <a:endParaRPr lang="es-MX" sz="1400" kern="1200" dirty="0">
            <a:solidFill>
              <a:schemeClr val="bg2">
                <a:lumMod val="10000"/>
              </a:schemeClr>
            </a:solidFill>
            <a:latin typeface="Adelle Sans" panose="02000503000000020004" pitchFamily="50" charset="0"/>
            <a:ea typeface="Calibri" panose="020F0502020204030204" pitchFamily="34" charset="0"/>
          </a:endParaRPr>
        </a:p>
      </dsp:txBody>
      <dsp:txXfrm>
        <a:off x="4987509" y="2722301"/>
        <a:ext cx="2950517" cy="1770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DCBE2-8232-40D9-9E5E-4DA38C8ACD73}">
      <dsp:nvSpPr>
        <dsp:cNvPr id="0" name=""/>
        <dsp:cNvSpPr/>
      </dsp:nvSpPr>
      <dsp:spPr>
        <a:xfrm>
          <a:off x="2582748" y="3931527"/>
          <a:ext cx="96272" cy="96272"/>
        </a:xfrm>
        <a:prstGeom prst="ellipse">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401D873-2646-43CE-B70B-FC5E7B295BCA}">
      <dsp:nvSpPr>
        <dsp:cNvPr id="0" name=""/>
        <dsp:cNvSpPr/>
      </dsp:nvSpPr>
      <dsp:spPr>
        <a:xfrm>
          <a:off x="2368297" y="4029313"/>
          <a:ext cx="96272" cy="96272"/>
        </a:xfrm>
        <a:prstGeom prst="ellipse">
          <a:avLst/>
        </a:prstGeom>
        <a:gradFill rotWithShape="0">
          <a:gsLst>
            <a:gs pos="0">
              <a:schemeClr val="accent1">
                <a:alpha val="90000"/>
                <a:hueOff val="0"/>
                <a:satOff val="0"/>
                <a:lumOff val="0"/>
                <a:alphaOff val="-3333"/>
                <a:lumMod val="110000"/>
                <a:satMod val="105000"/>
                <a:tint val="67000"/>
              </a:schemeClr>
            </a:gs>
            <a:gs pos="50000">
              <a:schemeClr val="accent1">
                <a:alpha val="90000"/>
                <a:hueOff val="0"/>
                <a:satOff val="0"/>
                <a:lumOff val="0"/>
                <a:alphaOff val="-3333"/>
                <a:lumMod val="105000"/>
                <a:satMod val="103000"/>
                <a:tint val="73000"/>
              </a:schemeClr>
            </a:gs>
            <a:gs pos="100000">
              <a:schemeClr val="accent1">
                <a:alpha val="90000"/>
                <a:hueOff val="0"/>
                <a:satOff val="0"/>
                <a:lumOff val="0"/>
                <a:alphaOff val="-3333"/>
                <a:lumMod val="105000"/>
                <a:satMod val="109000"/>
                <a:tint val="81000"/>
              </a:schemeClr>
            </a:gs>
          </a:gsLst>
          <a:lin ang="5400000" scaled="0"/>
        </a:gradFill>
        <a:ln w="6350" cap="flat" cmpd="sng" algn="ctr">
          <a:solidFill>
            <a:schemeClr val="accent1">
              <a:alpha val="90000"/>
              <a:hueOff val="0"/>
              <a:satOff val="0"/>
              <a:lumOff val="0"/>
              <a:alphaOff val="-3333"/>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C218923-8C97-4346-8DC7-08611C860A26}">
      <dsp:nvSpPr>
        <dsp:cNvPr id="0" name=""/>
        <dsp:cNvSpPr/>
      </dsp:nvSpPr>
      <dsp:spPr>
        <a:xfrm>
          <a:off x="2147505" y="4109816"/>
          <a:ext cx="96272" cy="96272"/>
        </a:xfrm>
        <a:prstGeom prst="ellipse">
          <a:avLst/>
        </a:prstGeom>
        <a:gradFill rotWithShape="0">
          <a:gsLst>
            <a:gs pos="0">
              <a:schemeClr val="accent1">
                <a:alpha val="90000"/>
                <a:hueOff val="0"/>
                <a:satOff val="0"/>
                <a:lumOff val="0"/>
                <a:alphaOff val="-6667"/>
                <a:lumMod val="110000"/>
                <a:satMod val="105000"/>
                <a:tint val="67000"/>
              </a:schemeClr>
            </a:gs>
            <a:gs pos="50000">
              <a:schemeClr val="accent1">
                <a:alpha val="90000"/>
                <a:hueOff val="0"/>
                <a:satOff val="0"/>
                <a:lumOff val="0"/>
                <a:alphaOff val="-6667"/>
                <a:lumMod val="105000"/>
                <a:satMod val="103000"/>
                <a:tint val="73000"/>
              </a:schemeClr>
            </a:gs>
            <a:gs pos="100000">
              <a:schemeClr val="accent1">
                <a:alpha val="90000"/>
                <a:hueOff val="0"/>
                <a:satOff val="0"/>
                <a:lumOff val="0"/>
                <a:alphaOff val="-6667"/>
                <a:lumMod val="105000"/>
                <a:satMod val="109000"/>
                <a:tint val="81000"/>
              </a:schemeClr>
            </a:gs>
          </a:gsLst>
          <a:lin ang="5400000" scaled="0"/>
        </a:gradFill>
        <a:ln w="6350" cap="flat" cmpd="sng" algn="ctr">
          <a:solidFill>
            <a:schemeClr val="accent1">
              <a:alpha val="90000"/>
              <a:hueOff val="0"/>
              <a:satOff val="0"/>
              <a:lumOff val="0"/>
              <a:alphaOff val="-6667"/>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D09F0B-E56B-4121-9332-E2E37E5C7CAD}">
      <dsp:nvSpPr>
        <dsp:cNvPr id="0" name=""/>
        <dsp:cNvSpPr/>
      </dsp:nvSpPr>
      <dsp:spPr>
        <a:xfrm>
          <a:off x="1920371" y="4172580"/>
          <a:ext cx="96272" cy="96272"/>
        </a:xfrm>
        <a:prstGeom prst="ellipse">
          <a:avLst/>
        </a:prstGeom>
        <a:gradFill rotWithShape="0">
          <a:gsLst>
            <a:gs pos="0">
              <a:schemeClr val="accent1">
                <a:alpha val="90000"/>
                <a:hueOff val="0"/>
                <a:satOff val="0"/>
                <a:lumOff val="0"/>
                <a:alphaOff val="-10000"/>
                <a:lumMod val="110000"/>
                <a:satMod val="105000"/>
                <a:tint val="67000"/>
              </a:schemeClr>
            </a:gs>
            <a:gs pos="50000">
              <a:schemeClr val="accent1">
                <a:alpha val="90000"/>
                <a:hueOff val="0"/>
                <a:satOff val="0"/>
                <a:lumOff val="0"/>
                <a:alphaOff val="-10000"/>
                <a:lumMod val="105000"/>
                <a:satMod val="103000"/>
                <a:tint val="73000"/>
              </a:schemeClr>
            </a:gs>
            <a:gs pos="100000">
              <a:schemeClr val="accent1">
                <a:alpha val="90000"/>
                <a:hueOff val="0"/>
                <a:satOff val="0"/>
                <a:lumOff val="0"/>
                <a:alphaOff val="-10000"/>
                <a:lumMod val="105000"/>
                <a:satMod val="109000"/>
                <a:tint val="81000"/>
              </a:schemeClr>
            </a:gs>
          </a:gsLst>
          <a:lin ang="5400000" scaled="0"/>
        </a:gradFill>
        <a:ln w="6350" cap="flat" cmpd="sng" algn="ctr">
          <a:solidFill>
            <a:schemeClr val="accent1">
              <a:alpha val="90000"/>
              <a:hueOff val="0"/>
              <a:satOff val="0"/>
              <a:lumOff val="0"/>
              <a:alphaOff val="-10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F7FB69E-16DB-4136-AED8-743DA89C39C1}">
      <dsp:nvSpPr>
        <dsp:cNvPr id="0" name=""/>
        <dsp:cNvSpPr/>
      </dsp:nvSpPr>
      <dsp:spPr>
        <a:xfrm>
          <a:off x="3585249" y="3114675"/>
          <a:ext cx="96272" cy="96272"/>
        </a:xfrm>
        <a:prstGeom prst="ellipse">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2D410F2-CDDE-4998-8114-22055976EC6C}">
      <dsp:nvSpPr>
        <dsp:cNvPr id="0" name=""/>
        <dsp:cNvSpPr/>
      </dsp:nvSpPr>
      <dsp:spPr>
        <a:xfrm>
          <a:off x="4157118" y="1916231"/>
          <a:ext cx="96272" cy="96272"/>
        </a:xfrm>
        <a:prstGeom prst="ellipse">
          <a:avLst/>
        </a:prstGeom>
        <a:gradFill rotWithShape="0">
          <a:gsLst>
            <a:gs pos="0">
              <a:schemeClr val="accent1">
                <a:alpha val="90000"/>
                <a:hueOff val="0"/>
                <a:satOff val="0"/>
                <a:lumOff val="0"/>
                <a:alphaOff val="-16667"/>
                <a:lumMod val="110000"/>
                <a:satMod val="105000"/>
                <a:tint val="67000"/>
              </a:schemeClr>
            </a:gs>
            <a:gs pos="50000">
              <a:schemeClr val="accent1">
                <a:alpha val="90000"/>
                <a:hueOff val="0"/>
                <a:satOff val="0"/>
                <a:lumOff val="0"/>
                <a:alphaOff val="-16667"/>
                <a:lumMod val="105000"/>
                <a:satMod val="103000"/>
                <a:tint val="73000"/>
              </a:schemeClr>
            </a:gs>
            <a:gs pos="100000">
              <a:schemeClr val="accent1">
                <a:alpha val="90000"/>
                <a:hueOff val="0"/>
                <a:satOff val="0"/>
                <a:lumOff val="0"/>
                <a:alphaOff val="-16667"/>
                <a:lumMod val="105000"/>
                <a:satMod val="109000"/>
                <a:tint val="81000"/>
              </a:schemeClr>
            </a:gs>
          </a:gsLst>
          <a:lin ang="5400000" scaled="0"/>
        </a:gradFill>
        <a:ln w="6350" cap="flat" cmpd="sng" algn="ctr">
          <a:solidFill>
            <a:schemeClr val="accent1">
              <a:alpha val="90000"/>
              <a:hueOff val="0"/>
              <a:satOff val="0"/>
              <a:lumOff val="0"/>
              <a:alphaOff val="-16667"/>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FF0BB70-C610-437C-9435-A6B51E342000}">
      <dsp:nvSpPr>
        <dsp:cNvPr id="0" name=""/>
        <dsp:cNvSpPr/>
      </dsp:nvSpPr>
      <dsp:spPr>
        <a:xfrm>
          <a:off x="4002621" y="420792"/>
          <a:ext cx="96272" cy="96272"/>
        </a:xfrm>
        <a:prstGeom prst="ellipse">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7607A2A-64C4-46BE-A895-276158F7A303}">
      <dsp:nvSpPr>
        <dsp:cNvPr id="0" name=""/>
        <dsp:cNvSpPr/>
      </dsp:nvSpPr>
      <dsp:spPr>
        <a:xfrm>
          <a:off x="4139824" y="323461"/>
          <a:ext cx="96272" cy="96272"/>
        </a:xfrm>
        <a:prstGeom prst="ellipse">
          <a:avLst/>
        </a:prstGeom>
        <a:gradFill rotWithShape="0">
          <a:gsLst>
            <a:gs pos="0">
              <a:schemeClr val="accent1">
                <a:alpha val="90000"/>
                <a:hueOff val="0"/>
                <a:satOff val="0"/>
                <a:lumOff val="0"/>
                <a:alphaOff val="-23333"/>
                <a:lumMod val="110000"/>
                <a:satMod val="105000"/>
                <a:tint val="67000"/>
              </a:schemeClr>
            </a:gs>
            <a:gs pos="50000">
              <a:schemeClr val="accent1">
                <a:alpha val="90000"/>
                <a:hueOff val="0"/>
                <a:satOff val="0"/>
                <a:lumOff val="0"/>
                <a:alphaOff val="-23333"/>
                <a:lumMod val="105000"/>
                <a:satMod val="103000"/>
                <a:tint val="73000"/>
              </a:schemeClr>
            </a:gs>
            <a:gs pos="100000">
              <a:schemeClr val="accent1">
                <a:alpha val="90000"/>
                <a:hueOff val="0"/>
                <a:satOff val="0"/>
                <a:lumOff val="0"/>
                <a:alphaOff val="-23333"/>
                <a:lumMod val="105000"/>
                <a:satMod val="109000"/>
                <a:tint val="81000"/>
              </a:schemeClr>
            </a:gs>
          </a:gsLst>
          <a:lin ang="5400000" scaled="0"/>
        </a:gradFill>
        <a:ln w="6350" cap="flat" cmpd="sng" algn="ctr">
          <a:solidFill>
            <a:schemeClr val="accent1">
              <a:alpha val="90000"/>
              <a:hueOff val="0"/>
              <a:satOff val="0"/>
              <a:lumOff val="0"/>
              <a:alphaOff val="-23333"/>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CE33627-D9E7-4C7B-87FA-7B952C52207E}">
      <dsp:nvSpPr>
        <dsp:cNvPr id="0" name=""/>
        <dsp:cNvSpPr/>
      </dsp:nvSpPr>
      <dsp:spPr>
        <a:xfrm>
          <a:off x="4277026" y="226130"/>
          <a:ext cx="96272" cy="96272"/>
        </a:xfrm>
        <a:prstGeom prst="ellipse">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7A991B1-F013-43E5-A536-2A1942048CFF}">
      <dsp:nvSpPr>
        <dsp:cNvPr id="0" name=""/>
        <dsp:cNvSpPr/>
      </dsp:nvSpPr>
      <dsp:spPr>
        <a:xfrm>
          <a:off x="4414229" y="323461"/>
          <a:ext cx="96272" cy="96272"/>
        </a:xfrm>
        <a:prstGeom prst="ellipse">
          <a:avLst/>
        </a:prstGeom>
        <a:gradFill rotWithShape="0">
          <a:gsLst>
            <a:gs pos="0">
              <a:schemeClr val="accent1">
                <a:alpha val="90000"/>
                <a:hueOff val="0"/>
                <a:satOff val="0"/>
                <a:lumOff val="0"/>
                <a:alphaOff val="-30000"/>
                <a:lumMod val="110000"/>
                <a:satMod val="105000"/>
                <a:tint val="67000"/>
              </a:schemeClr>
            </a:gs>
            <a:gs pos="50000">
              <a:schemeClr val="accent1">
                <a:alpha val="90000"/>
                <a:hueOff val="0"/>
                <a:satOff val="0"/>
                <a:lumOff val="0"/>
                <a:alphaOff val="-30000"/>
                <a:lumMod val="105000"/>
                <a:satMod val="103000"/>
                <a:tint val="73000"/>
              </a:schemeClr>
            </a:gs>
            <a:gs pos="100000">
              <a:schemeClr val="accent1">
                <a:alpha val="90000"/>
                <a:hueOff val="0"/>
                <a:satOff val="0"/>
                <a:lumOff val="0"/>
                <a:alphaOff val="-30000"/>
                <a:lumMod val="105000"/>
                <a:satMod val="109000"/>
                <a:tint val="81000"/>
              </a:schemeClr>
            </a:gs>
          </a:gsLst>
          <a:lin ang="5400000" scaled="0"/>
        </a:gradFill>
        <a:ln w="6350" cap="flat" cmpd="sng" algn="ctr">
          <a:solidFill>
            <a:schemeClr val="accent1">
              <a:alpha val="90000"/>
              <a:hueOff val="0"/>
              <a:satOff val="0"/>
              <a:lumOff val="0"/>
              <a:alphaOff val="-30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F4E05BC-7A86-4D14-A558-4BB871E9DE04}">
      <dsp:nvSpPr>
        <dsp:cNvPr id="0" name=""/>
        <dsp:cNvSpPr/>
      </dsp:nvSpPr>
      <dsp:spPr>
        <a:xfrm>
          <a:off x="4552008" y="420792"/>
          <a:ext cx="96272" cy="96272"/>
        </a:xfrm>
        <a:prstGeom prst="ellipse">
          <a:avLst/>
        </a:prstGeom>
        <a:gradFill rotWithShape="0">
          <a:gsLst>
            <a:gs pos="0">
              <a:schemeClr val="accent1">
                <a:alpha val="90000"/>
                <a:hueOff val="0"/>
                <a:satOff val="0"/>
                <a:lumOff val="0"/>
                <a:alphaOff val="-33333"/>
                <a:lumMod val="110000"/>
                <a:satMod val="105000"/>
                <a:tint val="67000"/>
              </a:schemeClr>
            </a:gs>
            <a:gs pos="50000">
              <a:schemeClr val="accent1">
                <a:alpha val="90000"/>
                <a:hueOff val="0"/>
                <a:satOff val="0"/>
                <a:lumOff val="0"/>
                <a:alphaOff val="-33333"/>
                <a:lumMod val="105000"/>
                <a:satMod val="103000"/>
                <a:tint val="73000"/>
              </a:schemeClr>
            </a:gs>
            <a:gs pos="100000">
              <a:schemeClr val="accent1">
                <a:alpha val="90000"/>
                <a:hueOff val="0"/>
                <a:satOff val="0"/>
                <a:lumOff val="0"/>
                <a:alphaOff val="-33333"/>
                <a:lumMod val="105000"/>
                <a:satMod val="109000"/>
                <a:tint val="81000"/>
              </a:schemeClr>
            </a:gs>
          </a:gsLst>
          <a:lin ang="5400000" scaled="0"/>
        </a:gradFill>
        <a:ln w="6350" cap="flat" cmpd="sng" algn="ctr">
          <a:solidFill>
            <a:schemeClr val="accent1">
              <a:alpha val="90000"/>
              <a:hueOff val="0"/>
              <a:satOff val="0"/>
              <a:lumOff val="0"/>
              <a:alphaOff val="-33333"/>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7FFC56-68C1-4099-89DD-253E29FFB198}">
      <dsp:nvSpPr>
        <dsp:cNvPr id="0" name=""/>
        <dsp:cNvSpPr/>
      </dsp:nvSpPr>
      <dsp:spPr>
        <a:xfrm>
          <a:off x="4277026" y="431707"/>
          <a:ext cx="96272" cy="96272"/>
        </a:xfrm>
        <a:prstGeom prst="ellipse">
          <a:avLst/>
        </a:prstGeom>
        <a:gradFill rotWithShape="0">
          <a:gsLst>
            <a:gs pos="0">
              <a:schemeClr val="accent1">
                <a:alpha val="90000"/>
                <a:hueOff val="0"/>
                <a:satOff val="0"/>
                <a:lumOff val="0"/>
                <a:alphaOff val="-36667"/>
                <a:lumMod val="110000"/>
                <a:satMod val="105000"/>
                <a:tint val="67000"/>
              </a:schemeClr>
            </a:gs>
            <a:gs pos="50000">
              <a:schemeClr val="accent1">
                <a:alpha val="90000"/>
                <a:hueOff val="0"/>
                <a:satOff val="0"/>
                <a:lumOff val="0"/>
                <a:alphaOff val="-36667"/>
                <a:lumMod val="105000"/>
                <a:satMod val="103000"/>
                <a:tint val="73000"/>
              </a:schemeClr>
            </a:gs>
            <a:gs pos="100000">
              <a:schemeClr val="accent1">
                <a:alpha val="90000"/>
                <a:hueOff val="0"/>
                <a:satOff val="0"/>
                <a:lumOff val="0"/>
                <a:alphaOff val="-36667"/>
                <a:lumMod val="105000"/>
                <a:satMod val="109000"/>
                <a:tint val="81000"/>
              </a:schemeClr>
            </a:gs>
          </a:gsLst>
          <a:lin ang="5400000" scaled="0"/>
        </a:gradFill>
        <a:ln w="6350" cap="flat" cmpd="sng" algn="ctr">
          <a:solidFill>
            <a:schemeClr val="accent1">
              <a:alpha val="90000"/>
              <a:hueOff val="0"/>
              <a:satOff val="0"/>
              <a:lumOff val="0"/>
              <a:alphaOff val="-36667"/>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17A2E94-37AB-4D1B-ADAF-6B1AC356732B}">
      <dsp:nvSpPr>
        <dsp:cNvPr id="0" name=""/>
        <dsp:cNvSpPr/>
      </dsp:nvSpPr>
      <dsp:spPr>
        <a:xfrm>
          <a:off x="4277026" y="637285"/>
          <a:ext cx="96272" cy="96272"/>
        </a:xfrm>
        <a:prstGeom prst="ellipse">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892F198-032F-42C7-B264-4E8868BDFD37}">
      <dsp:nvSpPr>
        <dsp:cNvPr id="0" name=""/>
        <dsp:cNvSpPr/>
      </dsp:nvSpPr>
      <dsp:spPr>
        <a:xfrm>
          <a:off x="1371273" y="4365803"/>
          <a:ext cx="2072449" cy="555786"/>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68"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bg2">
                  <a:lumMod val="10000"/>
                </a:schemeClr>
              </a:solidFill>
              <a:latin typeface="Adelle Sans"/>
            </a:rPr>
            <a:t>¿Quién captura la información?</a:t>
          </a:r>
        </a:p>
      </dsp:txBody>
      <dsp:txXfrm>
        <a:off x="1398404" y="4392934"/>
        <a:ext cx="2018187" cy="501524"/>
      </dsp:txXfrm>
    </dsp:sp>
    <dsp:sp modelId="{6F77EAC3-C5D1-44AD-87F6-1411F528FFF2}">
      <dsp:nvSpPr>
        <dsp:cNvPr id="0" name=""/>
        <dsp:cNvSpPr/>
      </dsp:nvSpPr>
      <dsp:spPr>
        <a:xfrm>
          <a:off x="796810" y="3820705"/>
          <a:ext cx="960993" cy="961029"/>
        </a:xfrm>
        <a:prstGeom prst="ellipse">
          <a:avLst/>
        </a:prstGeom>
        <a:solidFill>
          <a:schemeClr val="accent1">
            <a:tint val="50000"/>
            <a:alpha val="9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791CF43-18F8-4106-9ABE-CD83632E132E}">
      <dsp:nvSpPr>
        <dsp:cNvPr id="0" name=""/>
        <dsp:cNvSpPr/>
      </dsp:nvSpPr>
      <dsp:spPr>
        <a:xfrm>
          <a:off x="3442719" y="3634406"/>
          <a:ext cx="2072449" cy="555786"/>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68"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bg2">
                  <a:lumMod val="10000"/>
                </a:schemeClr>
              </a:solidFill>
              <a:latin typeface="Adelle Sans"/>
            </a:rPr>
            <a:t>¿Dónde se captura?</a:t>
          </a:r>
        </a:p>
      </dsp:txBody>
      <dsp:txXfrm>
        <a:off x="3469850" y="3661537"/>
        <a:ext cx="2018187" cy="501524"/>
      </dsp:txXfrm>
    </dsp:sp>
    <dsp:sp modelId="{4456493C-B442-40ED-BB77-3D0DDCCA5479}">
      <dsp:nvSpPr>
        <dsp:cNvPr id="0" name=""/>
        <dsp:cNvSpPr/>
      </dsp:nvSpPr>
      <dsp:spPr>
        <a:xfrm>
          <a:off x="2657114" y="3149849"/>
          <a:ext cx="960993" cy="961029"/>
        </a:xfrm>
        <a:prstGeom prst="ellipse">
          <a:avLst/>
        </a:prstGeom>
        <a:solidFill>
          <a:schemeClr val="accent1">
            <a:tint val="50000"/>
            <a:alpha val="90000"/>
            <a:hueOff val="4043"/>
            <a:satOff val="-351"/>
            <a:lumOff val="5143"/>
            <a:alphaOff val="-13333"/>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726EFDF-F91C-4BF5-BF21-8AD9EBC4198E}">
      <dsp:nvSpPr>
        <dsp:cNvPr id="0" name=""/>
        <dsp:cNvSpPr/>
      </dsp:nvSpPr>
      <dsp:spPr>
        <a:xfrm>
          <a:off x="4068220" y="2415428"/>
          <a:ext cx="2072449" cy="555786"/>
        </a:xfrm>
        <a:prstGeom prst="roundRect">
          <a:avLst/>
        </a:prstGeom>
        <a:solidFill>
          <a:schemeClr val="accent4">
            <a:lumMod val="2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68"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solidFill>
                <a:srgbClr val="FFFFFF"/>
              </a:solidFill>
              <a:latin typeface="Adelle Sans"/>
            </a:rPr>
            <a:t>¿Cómo se captura?</a:t>
          </a:r>
        </a:p>
      </dsp:txBody>
      <dsp:txXfrm>
        <a:off x="4095351" y="2442559"/>
        <a:ext cx="2018187" cy="501524"/>
      </dsp:txXfrm>
    </dsp:sp>
    <dsp:sp modelId="{A35D8A1D-EDCA-47B1-B109-73A51BE0B49E}">
      <dsp:nvSpPr>
        <dsp:cNvPr id="0" name=""/>
        <dsp:cNvSpPr/>
      </dsp:nvSpPr>
      <dsp:spPr>
        <a:xfrm>
          <a:off x="3449199" y="2091944"/>
          <a:ext cx="960993" cy="961029"/>
        </a:xfrm>
        <a:prstGeom prst="ellipse">
          <a:avLst/>
        </a:prstGeom>
        <a:solidFill>
          <a:schemeClr val="accent1">
            <a:tint val="50000"/>
            <a:alpha val="90000"/>
            <a:hueOff val="8086"/>
            <a:satOff val="-703"/>
            <a:lumOff val="10285"/>
            <a:alphaOff val="-26667"/>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6B65CFF-DBE1-4CBE-8911-164B899EFF61}">
      <dsp:nvSpPr>
        <dsp:cNvPr id="0" name=""/>
        <dsp:cNvSpPr/>
      </dsp:nvSpPr>
      <dsp:spPr>
        <a:xfrm>
          <a:off x="4371281" y="1376743"/>
          <a:ext cx="2072449" cy="555786"/>
        </a:xfrm>
        <a:prstGeom prst="roundRect">
          <a:avLst/>
        </a:prstGeom>
        <a:solidFill>
          <a:schemeClr val="accent3">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68" tIns="41910" rIns="41910" bIns="41910" numCol="1" spcCol="1270" anchor="ctr" anchorCtr="0">
          <a:noAutofit/>
        </a:bodyPr>
        <a:lstStyle/>
        <a:p>
          <a:pPr marL="0" lvl="0" indent="0" algn="l" defTabSz="488950">
            <a:lnSpc>
              <a:spcPct val="90000"/>
            </a:lnSpc>
            <a:spcBef>
              <a:spcPct val="0"/>
            </a:spcBef>
            <a:spcAft>
              <a:spcPct val="35000"/>
            </a:spcAft>
            <a:buNone/>
          </a:pPr>
          <a:r>
            <a:rPr lang="es-MX" sz="1100" kern="1200" dirty="0">
              <a:solidFill>
                <a:srgbClr val="FFFFFF"/>
              </a:solidFill>
              <a:latin typeface="Adelle Sans"/>
            </a:rPr>
            <a:t>¿Cuáles son los cortes de captura?</a:t>
          </a:r>
        </a:p>
      </dsp:txBody>
      <dsp:txXfrm>
        <a:off x="4398412" y="1403874"/>
        <a:ext cx="2018187" cy="501524"/>
      </dsp:txXfrm>
    </dsp:sp>
    <dsp:sp modelId="{849FEA7C-94DC-4A9B-896C-9F06EA2788E9}">
      <dsp:nvSpPr>
        <dsp:cNvPr id="0" name=""/>
        <dsp:cNvSpPr/>
      </dsp:nvSpPr>
      <dsp:spPr>
        <a:xfrm>
          <a:off x="3796817" y="831645"/>
          <a:ext cx="960993" cy="961029"/>
        </a:xfrm>
        <a:prstGeom prst="ellipse">
          <a:avLst/>
        </a:prstGeom>
        <a:solidFill>
          <a:schemeClr val="accent1">
            <a:tint val="50000"/>
            <a:alpha val="90000"/>
            <a:hueOff val="12129"/>
            <a:satOff val="-1054"/>
            <a:lumOff val="15428"/>
            <a:alphaOff val="-4000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CF05C-47E9-411B-A2F5-D261677D6D8B}">
      <dsp:nvSpPr>
        <dsp:cNvPr id="0" name=""/>
        <dsp:cNvSpPr/>
      </dsp:nvSpPr>
      <dsp:spPr>
        <a:xfrm rot="10800000">
          <a:off x="2011612" y="402"/>
          <a:ext cx="7050602" cy="9428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765" tIns="45720" rIns="85344" bIns="45720" numCol="1" spcCol="1270" anchor="ctr" anchorCtr="0">
          <a:noAutofit/>
        </a:bodyPr>
        <a:lstStyle/>
        <a:p>
          <a:pPr marL="0" lvl="0" indent="0" algn="ctr" defTabSz="533400" rtl="0">
            <a:lnSpc>
              <a:spcPct val="90000"/>
            </a:lnSpc>
            <a:spcBef>
              <a:spcPct val="0"/>
            </a:spcBef>
            <a:spcAft>
              <a:spcPct val="35000"/>
            </a:spcAft>
            <a:buNone/>
          </a:pPr>
          <a:r>
            <a:rPr lang="es-MX" sz="1200" b="0" i="0" kern="1200"/>
            <a:t>1. Difusión del material de sensibilización para cuidado de la salud mental en la población estudiantil. Cada plantel será responsable de distribuir dicho material. (Se proporcionará en el momento de la visita del </a:t>
          </a:r>
          <a:r>
            <a:rPr lang="es-MX" sz="1200" b="1" i="0" kern="1200"/>
            <a:t>personal de la BUAP</a:t>
          </a:r>
          <a:r>
            <a:rPr lang="es-MX" sz="1200" b="0" i="0" kern="1200"/>
            <a:t>, motivo por el cual, el director de cada escuela deberá sellar el acuse de recibido).</a:t>
          </a:r>
          <a:endParaRPr lang="en-US" sz="1200" kern="1200"/>
        </a:p>
      </dsp:txBody>
      <dsp:txXfrm rot="10800000">
        <a:off x="2247321" y="402"/>
        <a:ext cx="6814893" cy="942836"/>
      </dsp:txXfrm>
    </dsp:sp>
    <dsp:sp modelId="{00817196-E35B-48F5-AA54-62873AA63229}">
      <dsp:nvSpPr>
        <dsp:cNvPr id="0" name=""/>
        <dsp:cNvSpPr/>
      </dsp:nvSpPr>
      <dsp:spPr>
        <a:xfrm>
          <a:off x="1540194" y="402"/>
          <a:ext cx="942836" cy="94283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B9AECB-1F7C-4F20-83DA-EAF649EE9D4F}">
      <dsp:nvSpPr>
        <dsp:cNvPr id="0" name=""/>
        <dsp:cNvSpPr/>
      </dsp:nvSpPr>
      <dsp:spPr>
        <a:xfrm rot="10800000">
          <a:off x="2011612" y="1178948"/>
          <a:ext cx="7050602" cy="9428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765" tIns="45720" rIns="85344" bIns="45720" numCol="1" spcCol="1270" anchor="ctr" anchorCtr="0">
          <a:noAutofit/>
        </a:bodyPr>
        <a:lstStyle/>
        <a:p>
          <a:pPr marL="0" lvl="0" indent="0" algn="ctr" defTabSz="533400" rtl="0">
            <a:lnSpc>
              <a:spcPct val="90000"/>
            </a:lnSpc>
            <a:spcBef>
              <a:spcPct val="0"/>
            </a:spcBef>
            <a:spcAft>
              <a:spcPct val="35000"/>
            </a:spcAft>
            <a:buNone/>
          </a:pPr>
          <a:r>
            <a:rPr lang="es-MX" sz="1200" b="0" i="0" kern="1200"/>
            <a:t>2. Aplicación del instrumento "A" (cuestionario a personal docente, sobre el tema de la salud mental en la población estudiantil) solo a personal docente de 1o, 2o y 3o de primaria.</a:t>
          </a:r>
          <a:endParaRPr lang="en-US" sz="1200" kern="1200"/>
        </a:p>
      </dsp:txBody>
      <dsp:txXfrm rot="10800000">
        <a:off x="2247321" y="1178948"/>
        <a:ext cx="6814893" cy="942836"/>
      </dsp:txXfrm>
    </dsp:sp>
    <dsp:sp modelId="{E501B247-75AA-4046-AEF1-AE0BA0E5F05C}">
      <dsp:nvSpPr>
        <dsp:cNvPr id="0" name=""/>
        <dsp:cNvSpPr/>
      </dsp:nvSpPr>
      <dsp:spPr>
        <a:xfrm>
          <a:off x="1540194" y="1178948"/>
          <a:ext cx="942836" cy="94283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95E84A-48CD-407C-AD28-A01B0B6D318C}">
      <dsp:nvSpPr>
        <dsp:cNvPr id="0" name=""/>
        <dsp:cNvSpPr/>
      </dsp:nvSpPr>
      <dsp:spPr>
        <a:xfrm rot="10800000">
          <a:off x="2011612" y="2357493"/>
          <a:ext cx="7050602" cy="9428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765" tIns="45720" rIns="85344" bIns="45720" numCol="1" spcCol="1270" anchor="ctr" anchorCtr="0">
          <a:noAutofit/>
        </a:bodyPr>
        <a:lstStyle/>
        <a:p>
          <a:pPr marL="0" lvl="0" indent="0" algn="ctr" defTabSz="533400" rtl="0">
            <a:lnSpc>
              <a:spcPct val="90000"/>
            </a:lnSpc>
            <a:spcBef>
              <a:spcPct val="0"/>
            </a:spcBef>
            <a:spcAft>
              <a:spcPct val="35000"/>
            </a:spcAft>
            <a:buNone/>
          </a:pPr>
          <a:r>
            <a:rPr lang="es-MX" sz="1200" b="0" i="0" kern="1200"/>
            <a:t>3. Aforar un auditorio o salón equipado con un proyector con el mayor número de estudiantes de grupos de primaria de  4o, 5o y 6º. Para el caso de secundaria y media superior 1°, 2°, 3° que puedan participar en el taller con temas de salud en un horario de 9:00 - 10:00 horas para primaria, secundaria de 10:00-11:00 horas y </a:t>
          </a:r>
          <a:r>
            <a:rPr lang="es-MX" sz="1200" b="1" i="0" kern="1200"/>
            <a:t>media superior de 11:00-12:00 horas (las y los alumnos considerados no deben participar en la aplicación del instrumento “B”).</a:t>
          </a:r>
          <a:endParaRPr lang="en-US" sz="1200" kern="1200"/>
        </a:p>
      </dsp:txBody>
      <dsp:txXfrm rot="10800000">
        <a:off x="2247321" y="2357493"/>
        <a:ext cx="6814893" cy="942836"/>
      </dsp:txXfrm>
    </dsp:sp>
    <dsp:sp modelId="{2E299BB7-50A7-4786-8B0C-16395FE3FFD3}">
      <dsp:nvSpPr>
        <dsp:cNvPr id="0" name=""/>
        <dsp:cNvSpPr/>
      </dsp:nvSpPr>
      <dsp:spPr>
        <a:xfrm>
          <a:off x="1540194" y="2357493"/>
          <a:ext cx="942836" cy="94283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s-MX" sz="1200" smtClean="0">
                <a:solidFill>
                  <a:schemeClr val="dk1"/>
                </a:solidFill>
                <a:latin typeface="Calibri"/>
                <a:ea typeface="Calibri"/>
                <a:cs typeface="Calibri"/>
                <a:sym typeface="Calibri"/>
              </a:rPr>
              <a:pPr algn="r"/>
              <a:t>‹Nº›</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74555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s-MX" noProof="0" dirty="0"/>
          </a:p>
        </p:txBody>
      </p:sp>
      <p:sp>
        <p:nvSpPr>
          <p:cNvPr id="4" name="Marcador de número de diapositiva 3"/>
          <p:cNvSpPr>
            <a:spLocks noGrp="1"/>
          </p:cNvSpPr>
          <p:nvPr>
            <p:ph type="sldNum" sz="quarter" idx="10"/>
          </p:nvPr>
        </p:nvSpPr>
        <p:spPr/>
        <p:txBody>
          <a:bodyPr/>
          <a:lstStyle/>
          <a:p>
            <a:fld id="{8530193B-564F-4854-8A52-728F3FB19C85}" type="slidenum">
              <a:rPr lang="es-MX" smtClean="0">
                <a:solidFill>
                  <a:prstClr val="black"/>
                </a:solidFill>
                <a:latin typeface="Calibri" panose="020F0502020204030204"/>
              </a:rPr>
              <a:pPr/>
              <a:t>1</a:t>
            </a:fld>
            <a:endParaRPr lang="es-MX" dirty="0">
              <a:solidFill>
                <a:prstClr val="black"/>
              </a:solidFill>
              <a:latin typeface="Calibri" panose="020F0502020204030204"/>
            </a:endParaRPr>
          </a:p>
        </p:txBody>
      </p:sp>
    </p:spTree>
    <p:extLst>
      <p:ext uri="{BB962C8B-B14F-4D97-AF65-F5344CB8AC3E}">
        <p14:creationId xmlns:p14="http://schemas.microsoft.com/office/powerpoint/2010/main" val="56890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17</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86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18</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811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19</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7633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20</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604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21</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831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s-MX">
                <a:solidFill>
                  <a:prstClr val="black"/>
                </a:solidFill>
                <a:latin typeface="Calibri" panose="020F0502020204030204"/>
              </a:rPr>
              <a:pPr/>
              <a:t>31</a:t>
            </a:fld>
            <a:endParaRPr dirty="0">
              <a:solidFill>
                <a:prstClr val="black"/>
              </a:solidFill>
              <a:latin typeface="Calibri" panose="020F0502020204030204"/>
            </a:endParaRPr>
          </a:p>
        </p:txBody>
      </p:sp>
    </p:spTree>
    <p:extLst>
      <p:ext uri="{BB962C8B-B14F-4D97-AF65-F5344CB8AC3E}">
        <p14:creationId xmlns:p14="http://schemas.microsoft.com/office/powerpoint/2010/main" val="99102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FE8AF85-1990-4EB7-8EF3-0DD50A501D1C}" type="slidenum">
              <a:rPr lang="es-MX" smtClean="0"/>
              <a:t>32</a:t>
            </a:fld>
            <a:endParaRPr lang="es-MX" dirty="0"/>
          </a:p>
        </p:txBody>
      </p:sp>
    </p:spTree>
    <p:extLst>
      <p:ext uri="{BB962C8B-B14F-4D97-AF65-F5344CB8AC3E}">
        <p14:creationId xmlns:p14="http://schemas.microsoft.com/office/powerpoint/2010/main" val="401555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s-MX" noProof="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530193B-564F-4854-8A52-728F3FB19C85}" type="slidenum">
              <a:rPr kumimoji="0" lang="es-MX"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796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s-MX" noProof="0"/>
          </a:p>
        </p:txBody>
      </p:sp>
      <p:sp>
        <p:nvSpPr>
          <p:cNvPr id="4" name="Marcador de número de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530193B-564F-4854-8A52-728F3FB19C85}" type="slidenum">
              <a:rPr kumimoji="0" lang="es-MX"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s-MX"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276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4C833DF-A6CE-4E98-8B0C-E546DC226A7E}" type="slidenum">
              <a:rPr lang="es-MX" smtClean="0"/>
              <a:t>50</a:t>
            </a:fld>
            <a:endParaRPr lang="es-MX"/>
          </a:p>
        </p:txBody>
      </p:sp>
    </p:spTree>
    <p:extLst>
      <p:ext uri="{BB962C8B-B14F-4D97-AF65-F5344CB8AC3E}">
        <p14:creationId xmlns:p14="http://schemas.microsoft.com/office/powerpoint/2010/main" val="152402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s-MX" noProof="0"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MX" noProof="0" smtClean="0"/>
              <a:t>2</a:t>
            </a:fld>
            <a:endParaRPr lang="es-MX" noProof="0" dirty="0"/>
          </a:p>
        </p:txBody>
      </p:sp>
    </p:spTree>
    <p:extLst>
      <p:ext uri="{BB962C8B-B14F-4D97-AF65-F5344CB8AC3E}">
        <p14:creationId xmlns:p14="http://schemas.microsoft.com/office/powerpoint/2010/main" val="109429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6</a:t>
            </a:fld>
            <a:endParaRPr lang="es-MX"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22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7</a:t>
            </a:fld>
            <a:endParaRPr lang="es-MX"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77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8</a:t>
            </a:fld>
            <a:endParaRPr lang="es-MX"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36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9</a:t>
            </a:fld>
            <a:endParaRPr lang="es-MX"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75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10</a:t>
            </a:fld>
            <a:endParaRPr lang="es-MX"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427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12</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44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0"/>
          </p:nvPr>
        </p:nvSpPr>
        <p:spPr/>
        <p:txBody>
          <a:bodyPr/>
          <a:lstStyle/>
          <a:p>
            <a:pPr algn="r"/>
            <a:fld id="{00000000-1234-1234-1234-123412341234}" type="slidenum">
              <a:rPr lang="es-MX" sz="1200" smtClean="0">
                <a:solidFill>
                  <a:schemeClr val="dk1"/>
                </a:solidFill>
                <a:latin typeface="Calibri"/>
                <a:ea typeface="Calibri"/>
                <a:cs typeface="Calibri"/>
                <a:sym typeface="Calibri"/>
              </a:rPr>
              <a:pPr algn="r"/>
              <a:t>16</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891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2.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2.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2.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2.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3.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3.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3.xml" /></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3.xml" /></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3.xml" /></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3.xml" /></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3.xml" /></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Master" Target="../slideMasters/slideMaster3.xml" /><Relationship Id="rId5" Type="http://schemas.openxmlformats.org/officeDocument/2006/relationships/image" Target="../media/image12.png" /><Relationship Id="rId4" Type="http://schemas.openxmlformats.org/officeDocument/2006/relationships/image" Target="../media/image11.png" /></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Master" Target="../slideMasters/slideMaster3.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588" cy="6804025"/>
          </a:xfrm>
          <a:solidFill>
            <a:schemeClr val="bg1">
              <a:lumMod val="85000"/>
            </a:schemeClr>
          </a:solidFill>
        </p:spPr>
        <p:txBody>
          <a:bodyPr tIns="1728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5"/>
            <a:ext cx="8991600" cy="1261295"/>
          </a:xfrm>
          <a:solidFill>
            <a:schemeClr val="bg1"/>
          </a:solidFill>
        </p:spPr>
        <p:txBody>
          <a:bodyPr vert="horz" lIns="180000" tIns="180000" rIns="252000" bIns="180000" rtlCol="0" anchor="t">
            <a:noAutofit/>
          </a:bodyPr>
          <a:lstStyle>
            <a:lvl1pPr algn="r">
              <a:defRPr lang="en-ZA" sz="3000" b="1" spc="0" baseline="0" dirty="0"/>
            </a:lvl1pPr>
          </a:lstStyle>
          <a:p>
            <a:pPr lvl="0" algn="r" rtl="0"/>
            <a:r>
              <a:rPr lang="es-MX" noProof="0"/>
              <a:t>Haz clic para modificar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1" y="4061041"/>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rtl="0"/>
            <a:r>
              <a:rPr lang="es-MX"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9"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Tree>
    <p:extLst>
      <p:ext uri="{BB962C8B-B14F-4D97-AF65-F5344CB8AC3E}">
        <p14:creationId xmlns:p14="http://schemas.microsoft.com/office/powerpoint/2010/main" val="350891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9" y="1511250"/>
            <a:ext cx="5472113" cy="468000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18885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49" y="1511478"/>
            <a:ext cx="3600451" cy="4679249"/>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49" y="1511475"/>
            <a:ext cx="3600451"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49742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3" y="1512000"/>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3" y="1512000"/>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3" y="1507535"/>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3" y="1507535"/>
            <a:ext cx="2160588" cy="4683715"/>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61026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4" name="Marcador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5090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79" y="6273802"/>
            <a:ext cx="1596655" cy="52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s-MX" sz="1350" kern="1200">
                <a:solidFill>
                  <a:srgbClr val="FFFFFF"/>
                </a:solidFill>
              </a:rPr>
              <a:t>v</a:t>
            </a: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0715" y="5693482"/>
            <a:ext cx="1850052" cy="1041400"/>
          </a:xfrm>
          <a:prstGeom prst="rect">
            <a:avLst/>
          </a:prstGeom>
        </p:spPr>
      </p:pic>
    </p:spTree>
    <p:extLst>
      <p:ext uri="{BB962C8B-B14F-4D97-AF65-F5344CB8AC3E}">
        <p14:creationId xmlns:p14="http://schemas.microsoft.com/office/powerpoint/2010/main" val="67916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1853" y="784711"/>
            <a:ext cx="10521951" cy="1806095"/>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800"/>
              <a:buNone/>
              <a:defRPr sz="3299" b="1" i="0">
                <a:solidFill>
                  <a:srgbClr val="6E152E"/>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 name="Google Shape;15;p23"/>
          <p:cNvSpPr txBox="1">
            <a:spLocks noGrp="1"/>
          </p:cNvSpPr>
          <p:nvPr>
            <p:ph type="body" idx="1"/>
          </p:nvPr>
        </p:nvSpPr>
        <p:spPr>
          <a:xfrm>
            <a:off x="831851" y="2956565"/>
            <a:ext cx="10515600" cy="2208059"/>
          </a:xfrm>
          <a:prstGeom prst="rect">
            <a:avLst/>
          </a:prstGeom>
          <a:noFill/>
          <a:ln>
            <a:noFill/>
          </a:ln>
        </p:spPr>
        <p:txBody>
          <a:bodyPr spcFirstLastPara="1" wrap="square" lIns="91425" tIns="91425" rIns="91425" bIns="91425" anchor="t" anchorCtr="0">
            <a:noAutofit/>
          </a:bodyPr>
          <a:lstStyle>
            <a:lvl1pPr marL="342900" lvl="0" indent="-171450" algn="l">
              <a:lnSpc>
                <a:spcPct val="115000"/>
              </a:lnSpc>
              <a:spcBef>
                <a:spcPts val="450"/>
              </a:spcBef>
              <a:spcAft>
                <a:spcPts val="0"/>
              </a:spcAft>
              <a:buSzPts val="2400"/>
              <a:buNone/>
              <a:defRPr sz="1799" b="0" i="0">
                <a:solidFill>
                  <a:srgbClr val="9D9EA0"/>
                </a:solidFill>
                <a:latin typeface="Montserrat"/>
                <a:ea typeface="Montserrat"/>
                <a:cs typeface="Montserrat"/>
                <a:sym typeface="Montserrat"/>
              </a:defRPr>
            </a:lvl1pPr>
            <a:lvl2pPr marL="685800" lvl="1" indent="-171450" algn="l">
              <a:lnSpc>
                <a:spcPct val="115000"/>
              </a:lnSpc>
              <a:spcBef>
                <a:spcPts val="0"/>
              </a:spcBef>
              <a:spcAft>
                <a:spcPts val="0"/>
              </a:spcAft>
              <a:buSzPts val="2400"/>
              <a:buNone/>
              <a:defRPr sz="1499">
                <a:solidFill>
                  <a:srgbClr val="9D9EA0"/>
                </a:solidFill>
              </a:defRPr>
            </a:lvl2pPr>
            <a:lvl3pPr marL="1028700" lvl="2" indent="-171450" algn="l">
              <a:lnSpc>
                <a:spcPct val="115000"/>
              </a:lnSpc>
              <a:spcBef>
                <a:spcPts val="0"/>
              </a:spcBef>
              <a:spcAft>
                <a:spcPts val="0"/>
              </a:spcAft>
              <a:buSzPts val="2400"/>
              <a:buNone/>
              <a:defRPr sz="1349">
                <a:solidFill>
                  <a:srgbClr val="9D9EA0"/>
                </a:solidFill>
              </a:defRPr>
            </a:lvl3pPr>
            <a:lvl4pPr marL="1371600" lvl="3" indent="-171450" algn="l">
              <a:lnSpc>
                <a:spcPct val="115000"/>
              </a:lnSpc>
              <a:spcBef>
                <a:spcPts val="0"/>
              </a:spcBef>
              <a:spcAft>
                <a:spcPts val="0"/>
              </a:spcAft>
              <a:buSzPts val="2400"/>
              <a:buNone/>
              <a:defRPr sz="1200">
                <a:solidFill>
                  <a:srgbClr val="9D9EA0"/>
                </a:solidFill>
              </a:defRPr>
            </a:lvl4pPr>
            <a:lvl5pPr marL="1714500" lvl="4" indent="-171450" algn="l">
              <a:lnSpc>
                <a:spcPct val="115000"/>
              </a:lnSpc>
              <a:spcBef>
                <a:spcPts val="0"/>
              </a:spcBef>
              <a:spcAft>
                <a:spcPts val="0"/>
              </a:spcAft>
              <a:buSzPts val="2400"/>
              <a:buNone/>
              <a:defRPr sz="1200">
                <a:solidFill>
                  <a:srgbClr val="9D9EA0"/>
                </a:solidFill>
              </a:defRPr>
            </a:lvl5pPr>
            <a:lvl6pPr marL="2057400" lvl="5" indent="-171450" algn="l">
              <a:lnSpc>
                <a:spcPct val="115000"/>
              </a:lnSpc>
              <a:spcBef>
                <a:spcPts val="0"/>
              </a:spcBef>
              <a:spcAft>
                <a:spcPts val="0"/>
              </a:spcAft>
              <a:buSzPts val="2400"/>
              <a:buNone/>
              <a:defRPr sz="1200">
                <a:solidFill>
                  <a:srgbClr val="9D9EA0"/>
                </a:solidFill>
              </a:defRPr>
            </a:lvl6pPr>
            <a:lvl7pPr marL="2400300" lvl="6" indent="-171450" algn="l">
              <a:lnSpc>
                <a:spcPct val="115000"/>
              </a:lnSpc>
              <a:spcBef>
                <a:spcPts val="0"/>
              </a:spcBef>
              <a:spcAft>
                <a:spcPts val="0"/>
              </a:spcAft>
              <a:buSzPts val="2400"/>
              <a:buNone/>
              <a:defRPr sz="1200">
                <a:solidFill>
                  <a:srgbClr val="9D9EA0"/>
                </a:solidFill>
              </a:defRPr>
            </a:lvl7pPr>
            <a:lvl8pPr marL="2743200" lvl="7" indent="-171450" algn="l">
              <a:lnSpc>
                <a:spcPct val="115000"/>
              </a:lnSpc>
              <a:spcBef>
                <a:spcPts val="0"/>
              </a:spcBef>
              <a:spcAft>
                <a:spcPts val="0"/>
              </a:spcAft>
              <a:buSzPts val="2400"/>
              <a:buNone/>
              <a:defRPr sz="1200">
                <a:solidFill>
                  <a:srgbClr val="9D9EA0"/>
                </a:solidFill>
              </a:defRPr>
            </a:lvl8pPr>
            <a:lvl9pPr marL="3086100" lvl="8" indent="-171450" algn="l">
              <a:lnSpc>
                <a:spcPct val="115000"/>
              </a:lnSpc>
              <a:spcBef>
                <a:spcPts val="0"/>
              </a:spcBef>
              <a:spcAft>
                <a:spcPts val="0"/>
              </a:spcAft>
              <a:buSzPts val="2400"/>
              <a:buNone/>
              <a:defRPr sz="1200">
                <a:solidFill>
                  <a:srgbClr val="9D9EA0"/>
                </a:solidFill>
              </a:defRPr>
            </a:lvl9pPr>
          </a:lstStyle>
          <a:p>
            <a:endParaRPr/>
          </a:p>
        </p:txBody>
      </p:sp>
      <p:sp>
        <p:nvSpPr>
          <p:cNvPr id="16" name="Google Shape;16;p23"/>
          <p:cNvSpPr txBox="1">
            <a:spLocks noGrp="1"/>
          </p:cNvSpPr>
          <p:nvPr>
            <p:ph type="dt" idx="10"/>
          </p:nvPr>
        </p:nvSpPr>
        <p:spPr>
          <a:xfrm>
            <a:off x="838200" y="6356355"/>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kern="1200">
              <a:solidFill>
                <a:srgbClr val="636569"/>
              </a:solidFill>
            </a:endParaRPr>
          </a:p>
        </p:txBody>
      </p:sp>
      <p:sp>
        <p:nvSpPr>
          <p:cNvPr id="17" name="Google Shape;17;p23"/>
          <p:cNvSpPr txBox="1">
            <a:spLocks noGrp="1"/>
          </p:cNvSpPr>
          <p:nvPr>
            <p:ph type="ftr" idx="11"/>
          </p:nvPr>
        </p:nvSpPr>
        <p:spPr>
          <a:xfrm>
            <a:off x="4038601" y="6356355"/>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solidFill>
                <a:srgbClr val="636569"/>
              </a:solidFill>
            </a:endParaRPr>
          </a:p>
        </p:txBody>
      </p:sp>
      <p:sp>
        <p:nvSpPr>
          <p:cNvPr id="18" name="Google Shape;18;p23"/>
          <p:cNvSpPr txBox="1">
            <a:spLocks noGrp="1"/>
          </p:cNvSpPr>
          <p:nvPr>
            <p:ph type="sldNum" idx="12"/>
          </p:nvPr>
        </p:nvSpPr>
        <p:spPr>
          <a:xfrm>
            <a:off x="8610600" y="6356355"/>
            <a:ext cx="2743200" cy="36512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1pPr>
            <a:lvl2pPr marL="0" marR="0" lvl="1"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2pPr>
            <a:lvl3pPr marL="0" marR="0" lvl="2"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3pPr>
            <a:lvl4pPr marL="0" marR="0" lvl="3"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4pPr>
            <a:lvl5pPr marL="0" marR="0" lvl="4"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5pPr>
            <a:lvl6pPr marL="0" marR="0" lvl="5"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6pPr>
            <a:lvl7pPr marL="0" marR="0" lvl="6"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7pPr>
            <a:lvl8pPr marL="0" marR="0" lvl="7"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8pPr>
            <a:lvl9pPr marL="0" marR="0" lvl="8"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9pPr>
          </a:lstStyle>
          <a:p>
            <a:pPr>
              <a:buClr>
                <a:srgbClr val="A6A6A8"/>
              </a:buClr>
            </a:pPr>
            <a:fld id="{00000000-1234-1234-1234-123412341234}" type="slidenum">
              <a:rPr lang="es-MX" smtClean="0">
                <a:solidFill>
                  <a:srgbClr val="A6A6A8"/>
                </a:solidFill>
              </a:rPr>
              <a:pPr>
                <a:buClr>
                  <a:srgbClr val="A6A6A8"/>
                </a:buClr>
              </a:pPr>
              <a:t>‹Nº›</a:t>
            </a:fld>
            <a:endParaRPr lang="es-MX">
              <a:solidFill>
                <a:srgbClr val="A6A6A8"/>
              </a:solidFill>
            </a:endParaRPr>
          </a:p>
        </p:txBody>
      </p:sp>
    </p:spTree>
    <p:extLst>
      <p:ext uri="{BB962C8B-B14F-4D97-AF65-F5344CB8AC3E}">
        <p14:creationId xmlns:p14="http://schemas.microsoft.com/office/powerpoint/2010/main" val="1492513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81001" y="562932"/>
            <a:ext cx="11424920" cy="132556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999" b="0" i="0">
                <a:solidFill>
                  <a:srgbClr val="6E152E"/>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8" name="Google Shape;38;p27"/>
          <p:cNvSpPr txBox="1">
            <a:spLocks noGrp="1"/>
          </p:cNvSpPr>
          <p:nvPr>
            <p:ph type="body" idx="1"/>
          </p:nvPr>
        </p:nvSpPr>
        <p:spPr>
          <a:xfrm>
            <a:off x="381003" y="2072644"/>
            <a:ext cx="5532119" cy="4104323"/>
          </a:xfrm>
          <a:prstGeom prst="rect">
            <a:avLst/>
          </a:prstGeom>
          <a:noFill/>
          <a:ln>
            <a:noFill/>
          </a:ln>
        </p:spPr>
        <p:txBody>
          <a:bodyPr spcFirstLastPara="1" wrap="square" lIns="91425" tIns="91425" rIns="91425" bIns="91425" anchor="t" anchorCtr="0">
            <a:normAutofit/>
          </a:bodyPr>
          <a:lstStyle>
            <a:lvl1pPr marL="342900" lvl="0" indent="-171450" algn="l">
              <a:lnSpc>
                <a:spcPct val="115000"/>
              </a:lnSpc>
              <a:spcBef>
                <a:spcPts val="450"/>
              </a:spcBef>
              <a:spcAft>
                <a:spcPts val="0"/>
              </a:spcAft>
              <a:buSzPts val="2400"/>
              <a:buNone/>
              <a:defRPr sz="1799" b="0" i="0">
                <a:solidFill>
                  <a:srgbClr val="404040"/>
                </a:solidFill>
                <a:latin typeface="Montserrat SemiBold"/>
                <a:ea typeface="Montserrat SemiBold"/>
                <a:cs typeface="Montserrat SemiBold"/>
                <a:sym typeface="Montserrat SemiBold"/>
              </a:defRPr>
            </a:lvl1pPr>
            <a:lvl2pPr marL="685800" lvl="1" indent="-285750" algn="l">
              <a:lnSpc>
                <a:spcPct val="115000"/>
              </a:lnSpc>
              <a:spcBef>
                <a:spcPts val="0"/>
              </a:spcBef>
              <a:spcAft>
                <a:spcPts val="0"/>
              </a:spcAft>
              <a:buSzPts val="2400"/>
              <a:buChar char="▫"/>
              <a:defRPr/>
            </a:lvl2pPr>
            <a:lvl3pPr marL="1028700" lvl="2" indent="-285750" algn="l">
              <a:lnSpc>
                <a:spcPct val="115000"/>
              </a:lnSpc>
              <a:spcBef>
                <a:spcPts val="0"/>
              </a:spcBef>
              <a:spcAft>
                <a:spcPts val="0"/>
              </a:spcAft>
              <a:buSzPts val="2400"/>
              <a:buChar char="▫"/>
              <a:defRPr/>
            </a:lvl3pPr>
            <a:lvl4pPr marL="1371600" lvl="3" indent="-285750" algn="l">
              <a:lnSpc>
                <a:spcPct val="115000"/>
              </a:lnSpc>
              <a:spcBef>
                <a:spcPts val="0"/>
              </a:spcBef>
              <a:spcAft>
                <a:spcPts val="0"/>
              </a:spcAft>
              <a:buSzPts val="2400"/>
              <a:buChar char="▫"/>
              <a:defRPr/>
            </a:lvl4pPr>
            <a:lvl5pPr marL="1714500" lvl="4" indent="-285750" algn="l">
              <a:lnSpc>
                <a:spcPct val="115000"/>
              </a:lnSpc>
              <a:spcBef>
                <a:spcPts val="0"/>
              </a:spcBef>
              <a:spcAft>
                <a:spcPts val="0"/>
              </a:spcAft>
              <a:buSzPts val="2400"/>
              <a:buChar char="▫"/>
              <a:defRPr/>
            </a:lvl5pPr>
            <a:lvl6pPr marL="2057400" lvl="5" indent="-285750" algn="l">
              <a:lnSpc>
                <a:spcPct val="115000"/>
              </a:lnSpc>
              <a:spcBef>
                <a:spcPts val="0"/>
              </a:spcBef>
              <a:spcAft>
                <a:spcPts val="0"/>
              </a:spcAft>
              <a:buSzPts val="2400"/>
              <a:buChar char="▫"/>
              <a:defRPr/>
            </a:lvl6pPr>
            <a:lvl7pPr marL="2400300" lvl="6" indent="-285750" algn="l">
              <a:lnSpc>
                <a:spcPct val="115000"/>
              </a:lnSpc>
              <a:spcBef>
                <a:spcPts val="0"/>
              </a:spcBef>
              <a:spcAft>
                <a:spcPts val="0"/>
              </a:spcAft>
              <a:buSzPts val="2400"/>
              <a:buChar char="▫"/>
              <a:defRPr/>
            </a:lvl7pPr>
            <a:lvl8pPr marL="2743200" lvl="7" indent="-285750" algn="l">
              <a:lnSpc>
                <a:spcPct val="115000"/>
              </a:lnSpc>
              <a:spcBef>
                <a:spcPts val="0"/>
              </a:spcBef>
              <a:spcAft>
                <a:spcPts val="0"/>
              </a:spcAft>
              <a:buSzPts val="2400"/>
              <a:buChar char="▫"/>
              <a:defRPr/>
            </a:lvl8pPr>
            <a:lvl9pPr marL="3086100" lvl="8" indent="-285750" algn="l">
              <a:lnSpc>
                <a:spcPct val="115000"/>
              </a:lnSpc>
              <a:spcBef>
                <a:spcPts val="0"/>
              </a:spcBef>
              <a:spcAft>
                <a:spcPts val="0"/>
              </a:spcAft>
              <a:buSzPts val="2400"/>
              <a:buChar char="▫"/>
              <a:defRPr/>
            </a:lvl9pPr>
          </a:lstStyle>
          <a:p>
            <a:endParaRPr/>
          </a:p>
        </p:txBody>
      </p:sp>
      <p:sp>
        <p:nvSpPr>
          <p:cNvPr id="39" name="Google Shape;39;p27"/>
          <p:cNvSpPr txBox="1">
            <a:spLocks noGrp="1"/>
          </p:cNvSpPr>
          <p:nvPr>
            <p:ph type="dt" idx="10"/>
          </p:nvPr>
        </p:nvSpPr>
        <p:spPr>
          <a:xfrm>
            <a:off x="0" y="0"/>
            <a:ext cx="3000781"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kern="1200">
              <a:solidFill>
                <a:srgbClr val="636569"/>
              </a:solidFill>
            </a:endParaRPr>
          </a:p>
        </p:txBody>
      </p:sp>
      <p:sp>
        <p:nvSpPr>
          <p:cNvPr id="40" name="Google Shape;40;p27"/>
          <p:cNvSpPr txBox="1">
            <a:spLocks noGrp="1"/>
          </p:cNvSpPr>
          <p:nvPr>
            <p:ph type="ftr" idx="11"/>
          </p:nvPr>
        </p:nvSpPr>
        <p:spPr>
          <a:xfrm>
            <a:off x="0" y="0"/>
            <a:ext cx="3000781"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solidFill>
                <a:srgbClr val="636569"/>
              </a:solidFill>
            </a:endParaRPr>
          </a:p>
        </p:txBody>
      </p:sp>
      <p:sp>
        <p:nvSpPr>
          <p:cNvPr id="41" name="Google Shape;41;p27"/>
          <p:cNvSpPr txBox="1">
            <a:spLocks noGrp="1"/>
          </p:cNvSpPr>
          <p:nvPr>
            <p:ph type="sldNum" idx="12"/>
          </p:nvPr>
        </p:nvSpPr>
        <p:spPr>
          <a:xfrm>
            <a:off x="10728867" y="6125133"/>
            <a:ext cx="1463200" cy="732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1pPr>
            <a:lvl2pPr marL="0" marR="0" lvl="1"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2pPr>
            <a:lvl3pPr marL="0" marR="0" lvl="2"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3pPr>
            <a:lvl4pPr marL="0" marR="0" lvl="3"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4pPr>
            <a:lvl5pPr marL="0" marR="0" lvl="4"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5pPr>
            <a:lvl6pPr marL="0" marR="0" lvl="5"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6pPr>
            <a:lvl7pPr marL="0" marR="0" lvl="6"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7pPr>
            <a:lvl8pPr marL="0" marR="0" lvl="7"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8pPr>
            <a:lvl9pPr marL="0" marR="0" lvl="8"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9pPr>
          </a:lstStyle>
          <a:p>
            <a:pPr>
              <a:buClr>
                <a:srgbClr val="A6A6A8"/>
              </a:buClr>
            </a:pPr>
            <a:fld id="{00000000-1234-1234-1234-123412341234}" type="slidenum">
              <a:rPr lang="es-MX" smtClean="0">
                <a:solidFill>
                  <a:srgbClr val="A6A6A8"/>
                </a:solidFill>
              </a:rPr>
              <a:pPr>
                <a:buClr>
                  <a:srgbClr val="A6A6A8"/>
                </a:buClr>
              </a:pPr>
              <a:t>‹Nº›</a:t>
            </a:fld>
            <a:endParaRPr lang="es-MX">
              <a:solidFill>
                <a:srgbClr val="A6A6A8"/>
              </a:solidFill>
            </a:endParaRPr>
          </a:p>
        </p:txBody>
      </p:sp>
      <p:sp>
        <p:nvSpPr>
          <p:cNvPr id="42" name="Google Shape;42;p27"/>
          <p:cNvSpPr txBox="1">
            <a:spLocks noGrp="1"/>
          </p:cNvSpPr>
          <p:nvPr>
            <p:ph type="body" idx="2"/>
          </p:nvPr>
        </p:nvSpPr>
        <p:spPr>
          <a:xfrm>
            <a:off x="6233161" y="2072644"/>
            <a:ext cx="5572760" cy="4104323"/>
          </a:xfrm>
          <a:prstGeom prst="rect">
            <a:avLst/>
          </a:prstGeom>
          <a:noFill/>
          <a:ln>
            <a:noFill/>
          </a:ln>
        </p:spPr>
        <p:txBody>
          <a:bodyPr spcFirstLastPara="1" wrap="square" lIns="91425" tIns="91425" rIns="91425" bIns="91425" anchor="t" anchorCtr="0">
            <a:normAutofit/>
          </a:bodyPr>
          <a:lstStyle>
            <a:lvl1pPr marL="342900" lvl="0" indent="-171450" algn="l">
              <a:lnSpc>
                <a:spcPct val="115000"/>
              </a:lnSpc>
              <a:spcBef>
                <a:spcPts val="450"/>
              </a:spcBef>
              <a:spcAft>
                <a:spcPts val="0"/>
              </a:spcAft>
              <a:buSzPts val="2400"/>
              <a:buNone/>
              <a:defRPr sz="1799" b="0" i="0">
                <a:solidFill>
                  <a:srgbClr val="404040"/>
                </a:solidFill>
                <a:latin typeface="Montserrat SemiBold"/>
                <a:ea typeface="Montserrat SemiBold"/>
                <a:cs typeface="Montserrat SemiBold"/>
                <a:sym typeface="Montserrat SemiBold"/>
              </a:defRPr>
            </a:lvl1pPr>
            <a:lvl2pPr marL="685800" lvl="1" indent="-285750" algn="l">
              <a:lnSpc>
                <a:spcPct val="115000"/>
              </a:lnSpc>
              <a:spcBef>
                <a:spcPts val="0"/>
              </a:spcBef>
              <a:spcAft>
                <a:spcPts val="0"/>
              </a:spcAft>
              <a:buSzPts val="2400"/>
              <a:buChar char="▫"/>
              <a:defRPr/>
            </a:lvl2pPr>
            <a:lvl3pPr marL="1028700" lvl="2" indent="-285750" algn="l">
              <a:lnSpc>
                <a:spcPct val="115000"/>
              </a:lnSpc>
              <a:spcBef>
                <a:spcPts val="0"/>
              </a:spcBef>
              <a:spcAft>
                <a:spcPts val="0"/>
              </a:spcAft>
              <a:buSzPts val="2400"/>
              <a:buChar char="▫"/>
              <a:defRPr/>
            </a:lvl3pPr>
            <a:lvl4pPr marL="1371600" lvl="3" indent="-285750" algn="l">
              <a:lnSpc>
                <a:spcPct val="115000"/>
              </a:lnSpc>
              <a:spcBef>
                <a:spcPts val="0"/>
              </a:spcBef>
              <a:spcAft>
                <a:spcPts val="0"/>
              </a:spcAft>
              <a:buSzPts val="2400"/>
              <a:buChar char="▫"/>
              <a:defRPr/>
            </a:lvl4pPr>
            <a:lvl5pPr marL="1714500" lvl="4" indent="-285750" algn="l">
              <a:lnSpc>
                <a:spcPct val="115000"/>
              </a:lnSpc>
              <a:spcBef>
                <a:spcPts val="0"/>
              </a:spcBef>
              <a:spcAft>
                <a:spcPts val="0"/>
              </a:spcAft>
              <a:buSzPts val="2400"/>
              <a:buChar char="▫"/>
              <a:defRPr/>
            </a:lvl5pPr>
            <a:lvl6pPr marL="2057400" lvl="5" indent="-285750" algn="l">
              <a:lnSpc>
                <a:spcPct val="115000"/>
              </a:lnSpc>
              <a:spcBef>
                <a:spcPts val="0"/>
              </a:spcBef>
              <a:spcAft>
                <a:spcPts val="0"/>
              </a:spcAft>
              <a:buSzPts val="2400"/>
              <a:buChar char="▫"/>
              <a:defRPr/>
            </a:lvl6pPr>
            <a:lvl7pPr marL="2400300" lvl="6" indent="-285750" algn="l">
              <a:lnSpc>
                <a:spcPct val="115000"/>
              </a:lnSpc>
              <a:spcBef>
                <a:spcPts val="0"/>
              </a:spcBef>
              <a:spcAft>
                <a:spcPts val="0"/>
              </a:spcAft>
              <a:buSzPts val="2400"/>
              <a:buChar char="▫"/>
              <a:defRPr/>
            </a:lvl7pPr>
            <a:lvl8pPr marL="2743200" lvl="7" indent="-285750" algn="l">
              <a:lnSpc>
                <a:spcPct val="115000"/>
              </a:lnSpc>
              <a:spcBef>
                <a:spcPts val="0"/>
              </a:spcBef>
              <a:spcAft>
                <a:spcPts val="0"/>
              </a:spcAft>
              <a:buSzPts val="2400"/>
              <a:buChar char="▫"/>
              <a:defRPr/>
            </a:lvl8pPr>
            <a:lvl9pPr marL="3086100" lvl="8" indent="-285750"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114774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3" y="784711"/>
            <a:ext cx="10521951" cy="1806095"/>
          </a:xfrm>
          <a:prstGeom prst="rect">
            <a:avLst/>
          </a:prstGeom>
        </p:spPr>
        <p:txBody>
          <a:bodyPr anchor="b">
            <a:normAutofit/>
          </a:bodyPr>
          <a:lstStyle>
            <a:lvl1pPr algn="ctr">
              <a:defRPr sz="3299"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5"/>
            <a:ext cx="10515600" cy="2208059"/>
          </a:xfrm>
          <a:prstGeom prst="rect">
            <a:avLst/>
          </a:prstGeom>
        </p:spPr>
        <p:txBody>
          <a:bodyPr/>
          <a:lstStyle>
            <a:lvl1pPr marL="0" indent="0">
              <a:buNone/>
              <a:defRPr sz="1799" b="0" i="0">
                <a:solidFill>
                  <a:schemeClr val="tx1">
                    <a:tint val="75000"/>
                  </a:schemeClr>
                </a:solidFill>
                <a:latin typeface="Montserrat" pitchFamily="2" charset="77"/>
              </a:defRPr>
            </a:lvl1pPr>
            <a:lvl2pPr marL="342789"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200">
                <a:solidFill>
                  <a:schemeClr val="tx1">
                    <a:tint val="75000"/>
                  </a:schemeClr>
                </a:solidFill>
              </a:defRPr>
            </a:lvl4pPr>
            <a:lvl5pPr marL="1371154" indent="0">
              <a:buNone/>
              <a:defRPr sz="1200">
                <a:solidFill>
                  <a:schemeClr val="tx1">
                    <a:tint val="75000"/>
                  </a:schemeClr>
                </a:solidFill>
              </a:defRPr>
            </a:lvl5pPr>
            <a:lvl6pPr marL="1713943" indent="0">
              <a:buNone/>
              <a:defRPr sz="1200">
                <a:solidFill>
                  <a:schemeClr val="tx1">
                    <a:tint val="75000"/>
                  </a:schemeClr>
                </a:solidFill>
              </a:defRPr>
            </a:lvl6pPr>
            <a:lvl7pPr marL="2056731" indent="0">
              <a:buNone/>
              <a:defRPr sz="1200">
                <a:solidFill>
                  <a:schemeClr val="tx1">
                    <a:tint val="75000"/>
                  </a:schemeClr>
                </a:solidFill>
              </a:defRPr>
            </a:lvl7pPr>
            <a:lvl8pPr marL="2399520" indent="0">
              <a:buNone/>
              <a:defRPr sz="1200">
                <a:solidFill>
                  <a:schemeClr val="tx1">
                    <a:tint val="75000"/>
                  </a:schemeClr>
                </a:solidFill>
              </a:defRPr>
            </a:lvl8pPr>
            <a:lvl9pPr marL="2742309"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5"/>
            <a:ext cx="2743200" cy="365125"/>
          </a:xfrm>
        </p:spPr>
        <p:txBody>
          <a:bodyPr/>
          <a:lstStyle/>
          <a:p>
            <a:pPr>
              <a:buClrTx/>
              <a:buFontTx/>
              <a:buNone/>
            </a:pPr>
            <a:fld id="{62B8DF0E-90BF-EC4E-8934-156187A1162F}" type="datetimeFigureOut">
              <a:rPr lang="es-MX" sz="1800" kern="1200" smtClean="0">
                <a:solidFill>
                  <a:srgbClr val="636569"/>
                </a:solidFill>
                <a:latin typeface="Candara"/>
                <a:ea typeface="+mn-ea"/>
                <a:cs typeface="+mn-cs"/>
              </a:rPr>
              <a:pPr>
                <a:buClrTx/>
                <a:buFontTx/>
                <a:buNone/>
              </a:pPr>
              <a:t>04/12/2024</a:t>
            </a:fld>
            <a:endParaRPr lang="es-MX" sz="1800" kern="1200">
              <a:solidFill>
                <a:srgbClr val="636569"/>
              </a:solidFill>
              <a:latin typeface="Candara"/>
              <a:ea typeface="+mn-ea"/>
              <a:cs typeface="+mn-cs"/>
            </a:endParaRPr>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1" y="6356355"/>
            <a:ext cx="4114800" cy="365125"/>
          </a:xfrm>
        </p:spPr>
        <p:txBody>
          <a:bodyPr/>
          <a:lstStyle/>
          <a:p>
            <a:endParaRPr lang="es-MX">
              <a:solidFill>
                <a:srgbClr val="636569">
                  <a:lumMod val="75000"/>
                  <a:lumOff val="25000"/>
                </a:srgbClr>
              </a:solidFill>
            </a:endParaRPr>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5"/>
            <a:ext cx="2743200" cy="365125"/>
          </a:xfrm>
        </p:spPr>
        <p:txBody>
          <a:bodyPr/>
          <a:lstStyle/>
          <a:p>
            <a:fld id="{C119739B-ACC7-1A4E-906B-A9546BA1AB75}"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205976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Encabezado de sección">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3" y="784710"/>
            <a:ext cx="10521951" cy="1806095"/>
          </a:xfrm>
          <a:prstGeom prst="rect">
            <a:avLst/>
          </a:prstGeom>
        </p:spPr>
        <p:txBody>
          <a:bodyPr anchor="b">
            <a:normAutofit/>
          </a:bodyPr>
          <a:lstStyle>
            <a:lvl1pPr algn="ctr">
              <a:defRPr sz="33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4"/>
            <a:ext cx="10515600" cy="2208059"/>
          </a:xfrm>
          <a:prstGeom prst="rect">
            <a:avLst/>
          </a:prstGeom>
        </p:spPr>
        <p:txBody>
          <a:bodyPr/>
          <a:lstStyle>
            <a:lvl1pPr marL="0" indent="0">
              <a:buNone/>
              <a:defRPr sz="1800" b="0" i="0">
                <a:solidFill>
                  <a:schemeClr val="tx1">
                    <a:tint val="75000"/>
                  </a:schemeClr>
                </a:solidFill>
                <a:latin typeface="Montserrat" pitchFamily="2" charset="77"/>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0" indent="0">
              <a:buNone/>
              <a:defRPr sz="1200">
                <a:solidFill>
                  <a:schemeClr val="tx1">
                    <a:tint val="75000"/>
                  </a:schemeClr>
                </a:solidFill>
              </a:defRPr>
            </a:lvl4pPr>
            <a:lvl5pPr marL="1371519" indent="0">
              <a:buNone/>
              <a:defRPr sz="1200">
                <a:solidFill>
                  <a:schemeClr val="tx1">
                    <a:tint val="75000"/>
                  </a:schemeClr>
                </a:solidFill>
              </a:defRPr>
            </a:lvl5pPr>
            <a:lvl6pPr marL="1714400" indent="0">
              <a:buNone/>
              <a:defRPr sz="1200">
                <a:solidFill>
                  <a:schemeClr val="tx1">
                    <a:tint val="75000"/>
                  </a:schemeClr>
                </a:solidFill>
              </a:defRPr>
            </a:lvl6pPr>
            <a:lvl7pPr marL="2057279" indent="0">
              <a:buNone/>
              <a:defRPr sz="1200">
                <a:solidFill>
                  <a:schemeClr val="tx1">
                    <a:tint val="75000"/>
                  </a:schemeClr>
                </a:solidFill>
              </a:defRPr>
            </a:lvl7pPr>
            <a:lvl8pPr marL="2400160" indent="0">
              <a:buNone/>
              <a:defRPr sz="1200">
                <a:solidFill>
                  <a:schemeClr val="tx1">
                    <a:tint val="75000"/>
                  </a:schemeClr>
                </a:solidFill>
              </a:defRPr>
            </a:lvl8pPr>
            <a:lvl9pPr marL="2743040"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4"/>
            <a:ext cx="2743200" cy="365125"/>
          </a:xfrm>
        </p:spPr>
        <p:txBody>
          <a:bodyPr/>
          <a:lstStyle/>
          <a:p>
            <a:pPr>
              <a:buClrTx/>
              <a:buFontTx/>
              <a:buNone/>
            </a:pPr>
            <a:fld id="{62B8DF0E-90BF-EC4E-8934-156187A1162F}" type="datetimeFigureOut">
              <a:rPr lang="es-MX" sz="1800" kern="1200" smtClean="0">
                <a:solidFill>
                  <a:srgbClr val="636569"/>
                </a:solidFill>
                <a:latin typeface="Candara"/>
                <a:ea typeface="+mn-ea"/>
                <a:cs typeface="+mn-cs"/>
              </a:rPr>
              <a:pPr>
                <a:buClrTx/>
                <a:buFontTx/>
                <a:buNone/>
              </a:pPr>
              <a:t>04/12/2024</a:t>
            </a:fld>
            <a:endParaRPr lang="es-MX" sz="1800" kern="1200">
              <a:solidFill>
                <a:srgbClr val="636569"/>
              </a:solidFill>
              <a:latin typeface="Candara"/>
              <a:ea typeface="+mn-ea"/>
              <a:cs typeface="+mn-cs"/>
            </a:endParaRPr>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4"/>
            <a:ext cx="4114800" cy="365125"/>
          </a:xfrm>
        </p:spPr>
        <p:txBody>
          <a:bodyPr/>
          <a:lstStyle/>
          <a:p>
            <a:endParaRPr lang="es-MX">
              <a:solidFill>
                <a:srgbClr val="636569">
                  <a:lumMod val="75000"/>
                  <a:lumOff val="25000"/>
                </a:srgbClr>
              </a:solidFill>
            </a:endParaRPr>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4"/>
            <a:ext cx="2743200" cy="365125"/>
          </a:xfrm>
        </p:spPr>
        <p:txBody>
          <a:bodyPr/>
          <a:lstStyle/>
          <a:p>
            <a:fld id="{C119739B-ACC7-1A4E-906B-A9546BA1AB75}"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180321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defTabSz="514624"/>
            <a:r>
              <a:rPr lang="es-MX">
                <a:solidFill>
                  <a:srgbClr val="636569">
                    <a:lumMod val="75000"/>
                    <a:lumOff val="25000"/>
                  </a:srgbClr>
                </a:solidFill>
              </a:rPr>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defTabSz="514624"/>
            <a:fld id="{19B51A1E-902D-48AF-9020-955120F399B6}" type="slidenum">
              <a:rPr lang="es-MX" smtClean="0">
                <a:solidFill>
                  <a:srgbClr val="FFFFFF"/>
                </a:solidFill>
              </a:rPr>
              <a:pPr defTabSz="514624"/>
              <a:t>‹Nº›</a:t>
            </a:fld>
            <a:endParaRPr lang="es-MX">
              <a:solidFill>
                <a:srgbClr val="FFFFFF"/>
              </a:solidFill>
            </a:endParaRPr>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82" y="6273806"/>
            <a:ext cx="1596655" cy="52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624">
              <a:buClrTx/>
              <a:buFontTx/>
              <a:buNone/>
              <a:defRPr/>
            </a:pPr>
            <a:r>
              <a:rPr lang="es-MX" sz="760" kern="1200">
                <a:solidFill>
                  <a:srgbClr val="FFFFFF"/>
                </a:solidFill>
              </a:rPr>
              <a:t>v</a:t>
            </a: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717" y="5693482"/>
            <a:ext cx="1850052" cy="1041400"/>
          </a:xfrm>
          <a:prstGeom prst="rect">
            <a:avLst/>
          </a:prstGeom>
        </p:spPr>
      </p:pic>
    </p:spTree>
    <p:extLst>
      <p:ext uri="{BB962C8B-B14F-4D97-AF65-F5344CB8AC3E}">
        <p14:creationId xmlns:p14="http://schemas.microsoft.com/office/powerpoint/2010/main" val="218198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588" cy="6371351"/>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Inserta o arrastra y coloca </a:t>
            </a:r>
            <a:br>
              <a:rPr lang="es-MX" noProof="0"/>
            </a:br>
            <a:r>
              <a:rPr lang="es-MX" noProof="0"/>
              <a:t>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1" y="2204792"/>
            <a:ext cx="5956300" cy="1944000"/>
          </a:xfrm>
          <a:solidFill>
            <a:schemeClr val="bg1"/>
          </a:solidFill>
        </p:spPr>
        <p:txBody>
          <a:bodyPr vert="horz" lIns="180000" tIns="180000" rIns="252000" bIns="180000" rtlCol="0" anchor="t">
            <a:noAutofit/>
          </a:bodyPr>
          <a:lstStyle>
            <a:lvl1pPr algn="r">
              <a:defRPr lang="en-ZA" sz="3600" b="1" spc="-113" baseline="0" dirty="0"/>
            </a:lvl1pPr>
          </a:lstStyle>
          <a:p>
            <a:pPr lvl="0" algn="r" rtl="0"/>
            <a:r>
              <a:rPr lang="es-MX" noProof="0"/>
              <a:t>Haz clic para modificar el divisor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1" y="4148862"/>
            <a:ext cx="5956300" cy="1100565"/>
          </a:xfrm>
          <a:solidFill>
            <a:schemeClr val="tx1">
              <a:alpha val="80000"/>
            </a:schemeClr>
          </a:solidFill>
        </p:spPr>
        <p:txBody>
          <a:bodyPr lIns="180000" tIns="180000" rIns="252000" bIns="180000" rtlCol="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rtl="0"/>
            <a:r>
              <a:rPr lang="es-MX"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s-MX">
                <a:solidFill>
                  <a:srgbClr val="636569">
                    <a:lumMod val="75000"/>
                    <a:lumOff val="25000"/>
                  </a:srgbClr>
                </a:solidFill>
              </a:rPr>
              <a:t>Agregar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9"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5" name="Marcador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33176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sp>
        <p:nvSpPr>
          <p:cNvPr id="26" name="Forma libre: forma 25">
            <a:extLst>
              <a:ext uri="{FF2B5EF4-FFF2-40B4-BE49-F238E27FC236}">
                <a16:creationId xmlns:a16="http://schemas.microsoft.com/office/drawing/2014/main" id="{190A1F5B-9A8F-FCCE-300F-66E01A847F3F}"/>
              </a:ext>
            </a:extLst>
          </p:cNvPr>
          <p:cNvSpPr/>
          <p:nvPr userDrawn="1"/>
        </p:nvSpPr>
        <p:spPr>
          <a:xfrm>
            <a:off x="-86433" y="6572459"/>
            <a:ext cx="392671" cy="352479"/>
          </a:xfrm>
          <a:custGeom>
            <a:avLst/>
            <a:gdLst>
              <a:gd name="connsiteX0" fmla="*/ 0 w 327188"/>
              <a:gd name="connsiteY0" fmla="*/ 0 h 369331"/>
              <a:gd name="connsiteX1" fmla="*/ 327188 w 327188"/>
              <a:gd name="connsiteY1" fmla="*/ 0 h 369331"/>
              <a:gd name="connsiteX2" fmla="*/ 0 w 327188"/>
              <a:gd name="connsiteY2" fmla="*/ 369331 h 369331"/>
              <a:gd name="connsiteX3" fmla="*/ 0 w 327188"/>
              <a:gd name="connsiteY3" fmla="*/ 0 h 369331"/>
            </a:gdLst>
            <a:ahLst/>
            <a:cxnLst>
              <a:cxn ang="0">
                <a:pos x="connsiteX0" y="connsiteY0"/>
              </a:cxn>
              <a:cxn ang="0">
                <a:pos x="connsiteX1" y="connsiteY1"/>
              </a:cxn>
              <a:cxn ang="0">
                <a:pos x="connsiteX2" y="connsiteY2"/>
              </a:cxn>
              <a:cxn ang="0">
                <a:pos x="connsiteX3" y="connsiteY3"/>
              </a:cxn>
            </a:cxnLst>
            <a:rect l="l" t="t" r="r" b="b"/>
            <a:pathLst>
              <a:path w="327188" h="369331">
                <a:moveTo>
                  <a:pt x="0" y="0"/>
                </a:moveTo>
                <a:lnTo>
                  <a:pt x="327188" y="0"/>
                </a:lnTo>
                <a:lnTo>
                  <a:pt x="0" y="369331"/>
                </a:lnTo>
                <a:lnTo>
                  <a:pt x="0" y="0"/>
                </a:lnTo>
                <a:close/>
              </a:path>
            </a:pathLst>
          </a:cu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ClrTx/>
              <a:buFontTx/>
              <a:buNone/>
            </a:pPr>
            <a:endParaRPr lang="es-MX" sz="1350" kern="1200">
              <a:solidFill>
                <a:srgbClr val="FFFFFF"/>
              </a:solidFill>
            </a:endParaRPr>
          </a:p>
        </p:txBody>
      </p:sp>
      <p:sp>
        <p:nvSpPr>
          <p:cNvPr id="42" name="Forma libre: forma 41">
            <a:extLst>
              <a:ext uri="{FF2B5EF4-FFF2-40B4-BE49-F238E27FC236}">
                <a16:creationId xmlns:a16="http://schemas.microsoft.com/office/drawing/2014/main" id="{114D8727-FA67-035F-2161-9EBD6856B58C}"/>
              </a:ext>
            </a:extLst>
          </p:cNvPr>
          <p:cNvSpPr/>
          <p:nvPr userDrawn="1"/>
        </p:nvSpPr>
        <p:spPr>
          <a:xfrm rot="10800000">
            <a:off x="-372236" y="6488670"/>
            <a:ext cx="9664535" cy="387438"/>
          </a:xfrm>
          <a:custGeom>
            <a:avLst/>
            <a:gdLst>
              <a:gd name="connsiteX0" fmla="*/ 8100445 w 8100445"/>
              <a:gd name="connsiteY0" fmla="*/ 369331 h 369331"/>
              <a:gd name="connsiteX1" fmla="*/ 0 w 8100445"/>
              <a:gd name="connsiteY1" fmla="*/ 369331 h 369331"/>
              <a:gd name="connsiteX2" fmla="*/ 0 w 8100445"/>
              <a:gd name="connsiteY2" fmla="*/ 0 h 369331"/>
              <a:gd name="connsiteX3" fmla="*/ 7773256 w 8100445"/>
              <a:gd name="connsiteY3" fmla="*/ 0 h 369331"/>
              <a:gd name="connsiteX4" fmla="*/ 7446069 w 8100445"/>
              <a:gd name="connsiteY4" fmla="*/ 369330 h 369331"/>
              <a:gd name="connsiteX5" fmla="*/ 8100445 w 8100445"/>
              <a:gd name="connsiteY5" fmla="*/ 369330 h 369331"/>
              <a:gd name="connsiteX6" fmla="*/ 8100445 w 8100445"/>
              <a:gd name="connsiteY6" fmla="*/ 369331 h 369331"/>
              <a:gd name="connsiteX0" fmla="*/ 8100445 w 8100445"/>
              <a:gd name="connsiteY0" fmla="*/ 369331 h 369331"/>
              <a:gd name="connsiteX1" fmla="*/ 0 w 8100445"/>
              <a:gd name="connsiteY1" fmla="*/ 369331 h 369331"/>
              <a:gd name="connsiteX2" fmla="*/ 213077 w 8100445"/>
              <a:gd name="connsiteY2" fmla="*/ 0 h 369331"/>
              <a:gd name="connsiteX3" fmla="*/ 7773256 w 8100445"/>
              <a:gd name="connsiteY3" fmla="*/ 0 h 369331"/>
              <a:gd name="connsiteX4" fmla="*/ 7446069 w 8100445"/>
              <a:gd name="connsiteY4" fmla="*/ 369330 h 369331"/>
              <a:gd name="connsiteX5" fmla="*/ 8100445 w 8100445"/>
              <a:gd name="connsiteY5" fmla="*/ 369330 h 369331"/>
              <a:gd name="connsiteX6" fmla="*/ 8100445 w 8100445"/>
              <a:gd name="connsiteY6" fmla="*/ 369331 h 369331"/>
              <a:gd name="connsiteX0" fmla="*/ 8100445 w 8100445"/>
              <a:gd name="connsiteY0" fmla="*/ 387438 h 387438"/>
              <a:gd name="connsiteX1" fmla="*/ 0 w 8100445"/>
              <a:gd name="connsiteY1" fmla="*/ 387438 h 387438"/>
              <a:gd name="connsiteX2" fmla="*/ 845206 w 8100445"/>
              <a:gd name="connsiteY2" fmla="*/ 0 h 387438"/>
              <a:gd name="connsiteX3" fmla="*/ 7773256 w 8100445"/>
              <a:gd name="connsiteY3" fmla="*/ 18107 h 387438"/>
              <a:gd name="connsiteX4" fmla="*/ 7446069 w 8100445"/>
              <a:gd name="connsiteY4" fmla="*/ 387437 h 387438"/>
              <a:gd name="connsiteX5" fmla="*/ 8100445 w 8100445"/>
              <a:gd name="connsiteY5" fmla="*/ 387437 h 387438"/>
              <a:gd name="connsiteX6" fmla="*/ 8100445 w 8100445"/>
              <a:gd name="connsiteY6" fmla="*/ 387438 h 387438"/>
              <a:gd name="connsiteX0" fmla="*/ 7581958 w 7581958"/>
              <a:gd name="connsiteY0" fmla="*/ 387438 h 387438"/>
              <a:gd name="connsiteX1" fmla="*/ 0 w 7581958"/>
              <a:gd name="connsiteY1" fmla="*/ 387438 h 387438"/>
              <a:gd name="connsiteX2" fmla="*/ 326719 w 7581958"/>
              <a:gd name="connsiteY2" fmla="*/ 0 h 387438"/>
              <a:gd name="connsiteX3" fmla="*/ 7254769 w 7581958"/>
              <a:gd name="connsiteY3" fmla="*/ 18107 h 387438"/>
              <a:gd name="connsiteX4" fmla="*/ 6927582 w 7581958"/>
              <a:gd name="connsiteY4" fmla="*/ 387437 h 387438"/>
              <a:gd name="connsiteX5" fmla="*/ 7581958 w 7581958"/>
              <a:gd name="connsiteY5" fmla="*/ 387437 h 387438"/>
              <a:gd name="connsiteX6" fmla="*/ 7581958 w 7581958"/>
              <a:gd name="connsiteY6" fmla="*/ 387438 h 38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1958" h="387438">
                <a:moveTo>
                  <a:pt x="7581958" y="387438"/>
                </a:moveTo>
                <a:lnTo>
                  <a:pt x="0" y="387438"/>
                </a:lnTo>
                <a:lnTo>
                  <a:pt x="326719" y="0"/>
                </a:lnTo>
                <a:lnTo>
                  <a:pt x="7254769" y="18107"/>
                </a:lnTo>
                <a:lnTo>
                  <a:pt x="6927582" y="387437"/>
                </a:lnTo>
                <a:lnTo>
                  <a:pt x="7581958" y="387437"/>
                </a:lnTo>
                <a:lnTo>
                  <a:pt x="7581958" y="387438"/>
                </a:lnTo>
                <a:close/>
              </a:path>
            </a:pathLst>
          </a:custGeom>
          <a:solidFill>
            <a:srgbClr val="235B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ClrTx/>
              <a:buFontTx/>
              <a:buNone/>
            </a:pPr>
            <a:endParaRPr lang="es-MX" sz="1350" kern="1200">
              <a:solidFill>
                <a:srgbClr val="FFFFFF"/>
              </a:solidFill>
            </a:endParaRPr>
          </a:p>
        </p:txBody>
      </p:sp>
      <p:sp>
        <p:nvSpPr>
          <p:cNvPr id="43" name="Rectángulo 42">
            <a:extLst>
              <a:ext uri="{FF2B5EF4-FFF2-40B4-BE49-F238E27FC236}">
                <a16:creationId xmlns:a16="http://schemas.microsoft.com/office/drawing/2014/main" id="{FFAB34DD-FDBE-15C4-C5E6-EEF6E7508887}"/>
              </a:ext>
            </a:extLst>
          </p:cNvPr>
          <p:cNvSpPr/>
          <p:nvPr userDrawn="1"/>
        </p:nvSpPr>
        <p:spPr>
          <a:xfrm>
            <a:off x="9930716" y="6488670"/>
            <a:ext cx="2333712" cy="378385"/>
          </a:xfrm>
          <a:custGeom>
            <a:avLst/>
            <a:gdLst>
              <a:gd name="connsiteX0" fmla="*/ 0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0 w 1998734"/>
              <a:gd name="connsiteY4" fmla="*/ 0 h 369332"/>
              <a:gd name="connsiteX0" fmla="*/ 298764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298764 w 1998734"/>
              <a:gd name="connsiteY4" fmla="*/ 0 h 369332"/>
              <a:gd name="connsiteX0" fmla="*/ 371192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371192 w 1998734"/>
              <a:gd name="connsiteY4" fmla="*/ 0 h 369332"/>
              <a:gd name="connsiteX0" fmla="*/ 706170 w 2333712"/>
              <a:gd name="connsiteY0" fmla="*/ 0 h 378385"/>
              <a:gd name="connsiteX1" fmla="*/ 2333712 w 2333712"/>
              <a:gd name="connsiteY1" fmla="*/ 0 h 378385"/>
              <a:gd name="connsiteX2" fmla="*/ 2333712 w 2333712"/>
              <a:gd name="connsiteY2" fmla="*/ 369332 h 378385"/>
              <a:gd name="connsiteX3" fmla="*/ 0 w 2333712"/>
              <a:gd name="connsiteY3" fmla="*/ 378385 h 378385"/>
              <a:gd name="connsiteX4" fmla="*/ 706170 w 2333712"/>
              <a:gd name="connsiteY4" fmla="*/ 0 h 378385"/>
              <a:gd name="connsiteX0" fmla="*/ 362138 w 2333712"/>
              <a:gd name="connsiteY0" fmla="*/ 27161 h 378385"/>
              <a:gd name="connsiteX1" fmla="*/ 2333712 w 2333712"/>
              <a:gd name="connsiteY1" fmla="*/ 0 h 378385"/>
              <a:gd name="connsiteX2" fmla="*/ 2333712 w 2333712"/>
              <a:gd name="connsiteY2" fmla="*/ 369332 h 378385"/>
              <a:gd name="connsiteX3" fmla="*/ 0 w 2333712"/>
              <a:gd name="connsiteY3" fmla="*/ 378385 h 378385"/>
              <a:gd name="connsiteX4" fmla="*/ 362138 w 2333712"/>
              <a:gd name="connsiteY4" fmla="*/ 27161 h 37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12" h="378385">
                <a:moveTo>
                  <a:pt x="362138" y="27161"/>
                </a:moveTo>
                <a:lnTo>
                  <a:pt x="2333712" y="0"/>
                </a:lnTo>
                <a:lnTo>
                  <a:pt x="2333712" y="369332"/>
                </a:lnTo>
                <a:lnTo>
                  <a:pt x="0" y="378385"/>
                </a:lnTo>
                <a:lnTo>
                  <a:pt x="362138" y="27161"/>
                </a:lnTo>
                <a:close/>
              </a:path>
            </a:pathLst>
          </a:cu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s-MX" sz="900" b="1" kern="1200">
                <a:solidFill>
                  <a:srgbClr val="FFFFFF"/>
                </a:solidFill>
                <a:latin typeface="Montserrat Light" panose="00000400000000000000" pitchFamily="2" charset="0"/>
              </a:rPr>
              <a:t>CUARTA </a:t>
            </a:r>
          </a:p>
          <a:p>
            <a:pPr algn="ctr">
              <a:buClrTx/>
              <a:buFontTx/>
              <a:buNone/>
            </a:pPr>
            <a:r>
              <a:rPr lang="es-MX" sz="825" b="1" kern="1200">
                <a:solidFill>
                  <a:srgbClr val="FFFFFF"/>
                </a:solidFill>
                <a:latin typeface="Montserrat Light" panose="00000400000000000000" pitchFamily="2" charset="0"/>
              </a:rPr>
              <a:t>SESIÓN ORDINARIA</a:t>
            </a:r>
          </a:p>
        </p:txBody>
      </p:sp>
      <p:sp>
        <p:nvSpPr>
          <p:cNvPr id="2" name="CuadroTexto 1">
            <a:extLst>
              <a:ext uri="{FF2B5EF4-FFF2-40B4-BE49-F238E27FC236}">
                <a16:creationId xmlns:a16="http://schemas.microsoft.com/office/drawing/2014/main" id="{3325CFB9-4697-9669-1F2C-3000E552B2E3}"/>
              </a:ext>
            </a:extLst>
          </p:cNvPr>
          <p:cNvSpPr txBox="1"/>
          <p:nvPr userDrawn="1"/>
        </p:nvSpPr>
        <p:spPr>
          <a:xfrm>
            <a:off x="1404757" y="6504059"/>
            <a:ext cx="6195927" cy="276999"/>
          </a:xfrm>
          <a:prstGeom prst="rect">
            <a:avLst/>
          </a:prstGeom>
          <a:noFill/>
        </p:spPr>
        <p:txBody>
          <a:bodyPr wrap="none" rtlCol="0">
            <a:spAutoFit/>
          </a:bodyPr>
          <a:lstStyle/>
          <a:p>
            <a:pPr algn="ctr" defTabSz="685800">
              <a:buClrTx/>
              <a:buFontTx/>
              <a:buNone/>
            </a:pPr>
            <a:r>
              <a:rPr lang="es-MX" sz="1200" b="1" kern="1200">
                <a:solidFill>
                  <a:srgbClr val="FFFFFF"/>
                </a:solidFill>
                <a:latin typeface="Montserrat Light" panose="00000400000000000000" pitchFamily="2" charset="0"/>
                <a:ea typeface="+mn-ea"/>
                <a:cs typeface="+mn-cs"/>
              </a:rPr>
              <a:t>Consejo Técnico Escolar y Taller Intensivo de Formación Continua para Docentes</a:t>
            </a:r>
          </a:p>
        </p:txBody>
      </p:sp>
      <p:pic>
        <p:nvPicPr>
          <p:cNvPr id="8" name="Imagen 7">
            <a:extLst>
              <a:ext uri="{FF2B5EF4-FFF2-40B4-BE49-F238E27FC236}">
                <a16:creationId xmlns:a16="http://schemas.microsoft.com/office/drawing/2014/main" id="{B082ACA6-7128-FC4D-B0B0-49736B6462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38" y="110213"/>
            <a:ext cx="2653895" cy="568131"/>
          </a:xfrm>
          <a:prstGeom prst="rect">
            <a:avLst/>
          </a:prstGeom>
        </p:spPr>
      </p:pic>
      <p:sp>
        <p:nvSpPr>
          <p:cNvPr id="9" name="Rectángulo 8">
            <a:extLst>
              <a:ext uri="{FF2B5EF4-FFF2-40B4-BE49-F238E27FC236}">
                <a16:creationId xmlns:a16="http://schemas.microsoft.com/office/drawing/2014/main" id="{7CA09982-77B9-234C-AF35-4209D8B06E18}"/>
              </a:ext>
            </a:extLst>
          </p:cNvPr>
          <p:cNvSpPr/>
          <p:nvPr userDrawn="1"/>
        </p:nvSpPr>
        <p:spPr>
          <a:xfrm>
            <a:off x="6468073" y="67944"/>
            <a:ext cx="5415425" cy="515141"/>
          </a:xfrm>
          <a:prstGeom prst="rect">
            <a:avLst/>
          </a:prstGeom>
        </p:spPr>
        <p:txBody>
          <a:bodyPr wrap="square">
            <a:spAutoFit/>
          </a:bodyPr>
          <a:lstStyle/>
          <a:p>
            <a:pPr algn="r">
              <a:buClrTx/>
              <a:buFontTx/>
              <a:buNone/>
            </a:pPr>
            <a:r>
              <a:rPr lang="es-MX" sz="916" kern="1200">
                <a:solidFill>
                  <a:srgbClr val="235B4E"/>
                </a:solidFill>
                <a:latin typeface="Montserrat" pitchFamily="2" charset="77"/>
                <a:ea typeface="+mn-ea"/>
                <a:cs typeface="+mn-cs"/>
              </a:rPr>
              <a:t>Dirección General de Gestión Escolar y Enfoque Territorial</a:t>
            </a:r>
          </a:p>
          <a:p>
            <a:pPr algn="r">
              <a:buClrTx/>
              <a:buFontTx/>
              <a:buNone/>
            </a:pPr>
            <a:r>
              <a:rPr lang="es-MX" sz="916" kern="1200">
                <a:solidFill>
                  <a:srgbClr val="235B4E"/>
                </a:solidFill>
                <a:latin typeface="Montserrat" pitchFamily="2" charset="77"/>
                <a:ea typeface="+mn-ea"/>
                <a:cs typeface="+mn-cs"/>
              </a:rPr>
              <a:t>Dirección General de Formación Continua a Docentes  y Directivos</a:t>
            </a:r>
          </a:p>
          <a:p>
            <a:pPr algn="r">
              <a:buClrTx/>
              <a:buFontTx/>
              <a:buNone/>
            </a:pPr>
            <a:r>
              <a:rPr lang="es-MX" sz="916" kern="1200">
                <a:solidFill>
                  <a:srgbClr val="235B4E"/>
                </a:solidFill>
                <a:latin typeface="Montserrat" pitchFamily="2" charset="77"/>
                <a:ea typeface="+mn-ea"/>
                <a:cs typeface="+mn-cs"/>
              </a:rPr>
              <a:t>Coordinación General de Enlace Educativo </a:t>
            </a:r>
          </a:p>
        </p:txBody>
      </p:sp>
    </p:spTree>
    <p:extLst>
      <p:ext uri="{BB962C8B-B14F-4D97-AF65-F5344CB8AC3E}">
        <p14:creationId xmlns:p14="http://schemas.microsoft.com/office/powerpoint/2010/main" val="1255215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6EC2687-F826-6282-10D4-2C9AAF7B309F}"/>
              </a:ext>
            </a:extLst>
          </p:cNvPr>
          <p:cNvPicPr>
            <a:picLocks noChangeAspect="1"/>
          </p:cNvPicPr>
          <p:nvPr userDrawn="1"/>
        </p:nvPicPr>
        <p:blipFill>
          <a:blip r:embed="rId2"/>
          <a:stretch>
            <a:fillRect/>
          </a:stretch>
        </p:blipFill>
        <p:spPr>
          <a:xfrm>
            <a:off x="-256373" y="6484728"/>
            <a:ext cx="12448375" cy="403219"/>
          </a:xfrm>
          <a:prstGeom prst="rect">
            <a:avLst/>
          </a:prstGeom>
        </p:spPr>
      </p:pic>
      <p:grpSp>
        <p:nvGrpSpPr>
          <p:cNvPr id="18" name="Grupo 17">
            <a:extLst>
              <a:ext uri="{FF2B5EF4-FFF2-40B4-BE49-F238E27FC236}">
                <a16:creationId xmlns:a16="http://schemas.microsoft.com/office/drawing/2014/main" id="{A3FA0B4B-A0DC-0EE8-35E8-983AF518FE00}"/>
              </a:ext>
            </a:extLst>
          </p:cNvPr>
          <p:cNvGrpSpPr/>
          <p:nvPr userDrawn="1"/>
        </p:nvGrpSpPr>
        <p:grpSpPr>
          <a:xfrm>
            <a:off x="35747" y="6285492"/>
            <a:ext cx="2006500" cy="565624"/>
            <a:chOff x="1232843" y="1248101"/>
            <a:chExt cx="1252714" cy="267713"/>
          </a:xfrm>
        </p:grpSpPr>
        <p:sp>
          <p:nvSpPr>
            <p:cNvPr id="19" name="Rectángulo 18">
              <a:extLst>
                <a:ext uri="{FF2B5EF4-FFF2-40B4-BE49-F238E27FC236}">
                  <a16:creationId xmlns:a16="http://schemas.microsoft.com/office/drawing/2014/main" id="{55EB8D3B-A19D-D67E-A569-9094146122D8}"/>
                </a:ext>
              </a:extLst>
            </p:cNvPr>
            <p:cNvSpPr/>
            <p:nvPr/>
          </p:nvSpPr>
          <p:spPr>
            <a:xfrm>
              <a:off x="1249552" y="1248101"/>
              <a:ext cx="1183147" cy="161696"/>
            </a:xfrm>
            <a:prstGeom prst="rect">
              <a:avLst/>
            </a:prstGeom>
            <a:noFill/>
            <a:ln>
              <a:noFill/>
            </a:ln>
          </p:spPr>
          <p:txBody>
            <a:bodyPr wrap="square">
              <a:spAutoFit/>
            </a:bodyPr>
            <a:lstStyle/>
            <a:p>
              <a:pPr algn="ctr" defTabSz="1128301">
                <a:lnSpc>
                  <a:spcPct val="90000"/>
                </a:lnSpc>
                <a:spcBef>
                  <a:spcPct val="0"/>
                </a:spcBef>
                <a:spcAft>
                  <a:spcPct val="35000"/>
                </a:spcAft>
                <a:buClrTx/>
                <a:buFontTx/>
                <a:buNone/>
              </a:pPr>
              <a:r>
                <a:rPr lang="es-MX" sz="1620" b="1" kern="1200">
                  <a:solidFill>
                    <a:srgbClr val="10302B"/>
                  </a:solidFill>
                  <a:latin typeface="Montserrat" panose="00000500000000000000" pitchFamily="2" charset="0"/>
                  <a:ea typeface="+mn-ea"/>
                  <a:cs typeface="+mn-cs"/>
                </a:rPr>
                <a:t>CONSEJO</a:t>
              </a:r>
              <a:r>
                <a:rPr lang="es-MX" sz="1800" b="1" kern="1200">
                  <a:solidFill>
                    <a:srgbClr val="10302B"/>
                  </a:solidFill>
                  <a:latin typeface="Montserrat" panose="00000500000000000000" pitchFamily="2" charset="0"/>
                  <a:ea typeface="+mn-ea"/>
                  <a:cs typeface="+mn-cs"/>
                </a:rPr>
                <a:t> </a:t>
              </a:r>
            </a:p>
          </p:txBody>
        </p:sp>
        <p:sp>
          <p:nvSpPr>
            <p:cNvPr id="20" name="Rectángulo 19">
              <a:extLst>
                <a:ext uri="{FF2B5EF4-FFF2-40B4-BE49-F238E27FC236}">
                  <a16:creationId xmlns:a16="http://schemas.microsoft.com/office/drawing/2014/main" id="{A1E94D0C-9DEB-56C6-DA98-5EAB5CC4B20E}"/>
                </a:ext>
              </a:extLst>
            </p:cNvPr>
            <p:cNvSpPr/>
            <p:nvPr/>
          </p:nvSpPr>
          <p:spPr>
            <a:xfrm>
              <a:off x="1232843" y="1417849"/>
              <a:ext cx="1252714" cy="97965"/>
            </a:xfrm>
            <a:prstGeom prst="rect">
              <a:avLst/>
            </a:prstGeom>
          </p:spPr>
          <p:txBody>
            <a:bodyPr wrap="square">
              <a:spAutoFit/>
            </a:bodyPr>
            <a:lstStyle/>
            <a:p>
              <a:pPr algn="ctr" defTabSz="1128301">
                <a:lnSpc>
                  <a:spcPct val="90000"/>
                </a:lnSpc>
                <a:spcBef>
                  <a:spcPct val="0"/>
                </a:spcBef>
                <a:spcAft>
                  <a:spcPct val="35000"/>
                </a:spcAft>
                <a:buClrTx/>
                <a:buFontTx/>
                <a:buNone/>
              </a:pPr>
              <a:r>
                <a:rPr lang="es-MX" sz="828" kern="1200">
                  <a:solidFill>
                    <a:srgbClr val="10302B"/>
                  </a:solidFill>
                  <a:latin typeface="Montserrat" panose="00000500000000000000" pitchFamily="2" charset="0"/>
                  <a:ea typeface="+mn-ea"/>
                  <a:cs typeface="+mn-cs"/>
                </a:rPr>
                <a:t>TÉCNICO ESCOLAR</a:t>
              </a:r>
            </a:p>
          </p:txBody>
        </p:sp>
      </p:grpSp>
      <p:sp>
        <p:nvSpPr>
          <p:cNvPr id="21" name="CuadroTexto 10">
            <a:extLst>
              <a:ext uri="{FF2B5EF4-FFF2-40B4-BE49-F238E27FC236}">
                <a16:creationId xmlns:a16="http://schemas.microsoft.com/office/drawing/2014/main" id="{F4C61B46-A20F-2F64-CCC9-B81DE9AA6C2D}"/>
              </a:ext>
            </a:extLst>
          </p:cNvPr>
          <p:cNvSpPr txBox="1"/>
          <p:nvPr userDrawn="1"/>
        </p:nvSpPr>
        <p:spPr>
          <a:xfrm>
            <a:off x="1715482" y="6553303"/>
            <a:ext cx="9719319" cy="237757"/>
          </a:xfrm>
          <a:prstGeom prst="rect">
            <a:avLst/>
          </a:prstGeom>
          <a:noFill/>
        </p:spPr>
        <p:txBody>
          <a:bodyPr wrap="square" rtlCol="0">
            <a:spAutoFit/>
          </a:bodyPr>
          <a:lstStyle/>
          <a:p>
            <a:pPr algn="ctr">
              <a:buClrTx/>
              <a:buFontTx/>
              <a:buNone/>
            </a:pPr>
            <a:r>
              <a:rPr lang="es-MX" sz="945" b="1" kern="1200">
                <a:solidFill>
                  <a:srgbClr val="FFFFFF"/>
                </a:solidFill>
                <a:latin typeface="Montserrat" panose="00000500000000000000" pitchFamily="2" charset="0"/>
                <a:ea typeface="+mn-ea"/>
                <a:cs typeface="+mn-cs"/>
              </a:rPr>
              <a:t>Orientaciones para la Quinta Sesión Ordinaria de CTE y Taller Intensivo de Formación Continua</a:t>
            </a:r>
          </a:p>
        </p:txBody>
      </p:sp>
      <p:pic>
        <p:nvPicPr>
          <p:cNvPr id="5" name="Imagen 4">
            <a:extLst>
              <a:ext uri="{FF2B5EF4-FFF2-40B4-BE49-F238E27FC236}">
                <a16:creationId xmlns:a16="http://schemas.microsoft.com/office/drawing/2014/main" id="{FA0AD4CF-C53B-5D01-9925-BE2FEE9253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238" y="110212"/>
            <a:ext cx="2653893" cy="568132"/>
          </a:xfrm>
          <a:prstGeom prst="rect">
            <a:avLst/>
          </a:prstGeom>
        </p:spPr>
      </p:pic>
    </p:spTree>
    <p:extLst>
      <p:ext uri="{BB962C8B-B14F-4D97-AF65-F5344CB8AC3E}">
        <p14:creationId xmlns:p14="http://schemas.microsoft.com/office/powerpoint/2010/main" val="3301874149"/>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42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AC665-C907-13A7-8F9D-9E6E59DCF3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5847B19-DE1B-386E-4CCD-2A5F792795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EBC3D7B-A355-59B1-60BC-23EAA0CFCDA6}"/>
              </a:ext>
            </a:extLst>
          </p:cNvPr>
          <p:cNvSpPr>
            <a:spLocks noGrp="1"/>
          </p:cNvSpPr>
          <p:nvPr>
            <p:ph type="dt" sz="half" idx="10"/>
          </p:nvPr>
        </p:nvSpPr>
        <p:spPr/>
        <p:txBody>
          <a:bodyPr/>
          <a:lstStyle/>
          <a:p>
            <a:fld id="{E9593977-9B5C-4F0D-9788-5D957C218C50}" type="datetimeFigureOut">
              <a:rPr lang="es-MX" smtClean="0"/>
              <a:t>04/12/2024</a:t>
            </a:fld>
            <a:endParaRPr lang="es-MX"/>
          </a:p>
        </p:txBody>
      </p:sp>
      <p:sp>
        <p:nvSpPr>
          <p:cNvPr id="5" name="Marcador de pie de página 4">
            <a:extLst>
              <a:ext uri="{FF2B5EF4-FFF2-40B4-BE49-F238E27FC236}">
                <a16:creationId xmlns:a16="http://schemas.microsoft.com/office/drawing/2014/main" id="{E656B39F-527B-9E16-8E8D-EF5AF70E795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138F903-F1CC-B5DA-E81C-90FFE44CE129}"/>
              </a:ext>
            </a:extLst>
          </p:cNvPr>
          <p:cNvSpPr>
            <a:spLocks noGrp="1"/>
          </p:cNvSpPr>
          <p:nvPr>
            <p:ph type="sldNum" sz="quarter" idx="12"/>
          </p:nvPr>
        </p:nvSpPr>
        <p:spPr/>
        <p:txBody>
          <a:bodyPr/>
          <a:lstStyle/>
          <a:p>
            <a:fld id="{DD0CB820-9F45-407D-9109-72B911C78395}" type="slidenum">
              <a:rPr lang="es-MX" smtClean="0"/>
              <a:t>‹Nº›</a:t>
            </a:fld>
            <a:endParaRPr lang="es-MX"/>
          </a:p>
        </p:txBody>
      </p:sp>
    </p:spTree>
    <p:extLst>
      <p:ext uri="{BB962C8B-B14F-4D97-AF65-F5344CB8AC3E}">
        <p14:creationId xmlns:p14="http://schemas.microsoft.com/office/powerpoint/2010/main" val="1233397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588" cy="6804025"/>
          </a:xfrm>
          <a:solidFill>
            <a:schemeClr val="bg1">
              <a:lumMod val="85000"/>
            </a:schemeClr>
          </a:solidFill>
        </p:spPr>
        <p:txBody>
          <a:bodyPr tIns="1728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5"/>
            <a:ext cx="8991600" cy="1261295"/>
          </a:xfrm>
          <a:solidFill>
            <a:schemeClr val="bg1"/>
          </a:solidFill>
        </p:spPr>
        <p:txBody>
          <a:bodyPr vert="horz" lIns="180000" tIns="180000" rIns="252000" bIns="180000" rtlCol="0" anchor="t">
            <a:noAutofit/>
          </a:bodyPr>
          <a:lstStyle>
            <a:lvl1pPr algn="r">
              <a:defRPr lang="en-ZA" sz="3000" b="1" spc="0" baseline="0" dirty="0"/>
            </a:lvl1pPr>
          </a:lstStyle>
          <a:p>
            <a:pPr lvl="0" algn="r" rtl="0"/>
            <a:r>
              <a:rPr lang="es-MX" noProof="0"/>
              <a:t>Haz clic para modificar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1" y="4061041"/>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rtl="0"/>
            <a:r>
              <a:rPr lang="es-MX"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9"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Tree>
    <p:extLst>
      <p:ext uri="{BB962C8B-B14F-4D97-AF65-F5344CB8AC3E}">
        <p14:creationId xmlns:p14="http://schemas.microsoft.com/office/powerpoint/2010/main" val="1334038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588" cy="6371351"/>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Inserta o arrastra y coloca </a:t>
            </a:r>
            <a:br>
              <a:rPr lang="es-MX" noProof="0"/>
            </a:br>
            <a:r>
              <a:rPr lang="es-MX" noProof="0"/>
              <a:t>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1" y="2204792"/>
            <a:ext cx="5956300" cy="1944000"/>
          </a:xfrm>
          <a:solidFill>
            <a:schemeClr val="bg1"/>
          </a:solidFill>
        </p:spPr>
        <p:txBody>
          <a:bodyPr vert="horz" lIns="180000" tIns="180000" rIns="252000" bIns="180000" rtlCol="0" anchor="t">
            <a:noAutofit/>
          </a:bodyPr>
          <a:lstStyle>
            <a:lvl1pPr algn="r">
              <a:defRPr lang="en-ZA" sz="3600" b="1" spc="-113" baseline="0" dirty="0"/>
            </a:lvl1pPr>
          </a:lstStyle>
          <a:p>
            <a:pPr lvl="0" algn="r" rtl="0"/>
            <a:r>
              <a:rPr lang="es-MX" noProof="0"/>
              <a:t>Haz clic para modificar el divisor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1" y="4148862"/>
            <a:ext cx="5956300" cy="1100565"/>
          </a:xfrm>
          <a:solidFill>
            <a:schemeClr val="tx1">
              <a:alpha val="80000"/>
            </a:schemeClr>
          </a:solidFill>
        </p:spPr>
        <p:txBody>
          <a:bodyPr lIns="180000" tIns="180000" rIns="252000" bIns="180000" rtlCol="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rtl="0"/>
            <a:r>
              <a:rPr lang="es-MX"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MX" noProof="0"/>
              <a:t>Agregar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9"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5" name="Marcador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2437159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3" y="2"/>
            <a:ext cx="9780588" cy="6371351"/>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Inserta o arrastra y coloca </a:t>
            </a:r>
            <a:br>
              <a:rPr lang="es-MX" noProof="0"/>
            </a:br>
            <a:r>
              <a:rPr lang="es-MX" noProof="0"/>
              <a:t>tu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3600" b="1" spc="0" baseline="0">
                <a:solidFill>
                  <a:schemeClr val="tx1">
                    <a:lumMod val="75000"/>
                    <a:lumOff val="25000"/>
                  </a:schemeClr>
                </a:solidFill>
                <a:latin typeface="+mj-lt"/>
              </a:defRPr>
            </a:lvl1pPr>
          </a:lstStyle>
          <a:p>
            <a:pPr rtl="0"/>
            <a:r>
              <a:rPr lang="es-MX" noProof="0"/>
              <a:t>Haz clic para modificar el divisor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1" y="4110762"/>
            <a:ext cx="5956300" cy="1100565"/>
          </a:xfrm>
          <a:solidFill>
            <a:schemeClr val="tx1">
              <a:alpha val="80000"/>
            </a:schemeClr>
          </a:solidFill>
        </p:spPr>
        <p:txBody>
          <a:bodyPr lIns="252000" tIns="180000" rIns="180000" bIns="180000" rtlCol="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rtl="0"/>
            <a:r>
              <a:rPr lang="es-MX"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MX" noProof="0"/>
              <a:t>Agregar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1"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5" name="Marcador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228285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de imagen de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2400" b="1" spc="0" baseline="0">
                <a:solidFill>
                  <a:schemeClr val="tx1">
                    <a:lumMod val="75000"/>
                    <a:lumOff val="25000"/>
                  </a:schemeClr>
                </a:solidFill>
              </a:defRPr>
            </a:lvl1pPr>
          </a:lstStyle>
          <a:p>
            <a:pPr rtl="0"/>
            <a:r>
              <a:rPr lang="es-MX" noProof="0"/>
              <a:t>Modificar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9"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noProof="0"/>
          </a:p>
        </p:txBody>
      </p:sp>
    </p:spTree>
    <p:extLst>
      <p:ext uri="{BB962C8B-B14F-4D97-AF65-F5344CB8AC3E}">
        <p14:creationId xmlns:p14="http://schemas.microsoft.com/office/powerpoint/2010/main" val="1350103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eño de imagen de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1" y="1869797"/>
            <a:ext cx="6641900" cy="1124345"/>
          </a:xfrm>
          <a:solidFill>
            <a:schemeClr val="bg1">
              <a:lumMod val="95000"/>
            </a:schemeClr>
          </a:solidFill>
        </p:spPr>
        <p:txBody>
          <a:bodyPr lIns="180000" tIns="180000" rIns="180000" bIns="180000" rtlCol="0"/>
          <a:lstStyle>
            <a:lvl1pPr algn="l">
              <a:defRPr sz="3000" b="1" spc="0" baseline="0">
                <a:solidFill>
                  <a:schemeClr val="tx1">
                    <a:lumMod val="75000"/>
                    <a:lumOff val="25000"/>
                  </a:schemeClr>
                </a:solidFill>
              </a:defRPr>
            </a:lvl1pPr>
          </a:lstStyle>
          <a:p>
            <a:pPr rtl="0"/>
            <a:r>
              <a:rPr lang="es-MX" noProof="0"/>
              <a:t>Haz clic para modificar el título de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3" y="2994143"/>
            <a:ext cx="6641627"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50"/>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6"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noProof="0"/>
          </a:p>
        </p:txBody>
      </p:sp>
    </p:spTree>
    <p:extLst>
      <p:ext uri="{BB962C8B-B14F-4D97-AF65-F5344CB8AC3E}">
        <p14:creationId xmlns:p14="http://schemas.microsoft.com/office/powerpoint/2010/main" val="384389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osición izquierdo de comparación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s-MX"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2" name="Marcador de posición izquierdo de comparación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61"/>
            <a:ext cx="5472000" cy="358775"/>
          </a:xfrm>
        </p:spPr>
        <p:txBody>
          <a:bodyPr rtlCol="0"/>
          <a:lstStyle>
            <a:lvl1pPr marL="0" indent="0">
              <a:buNone/>
              <a:defRPr sz="1800" b="1"/>
            </a:lvl1pPr>
          </a:lstStyle>
          <a:p>
            <a:pPr lvl="0" rtl="0"/>
            <a:r>
              <a:rPr lang="es-MX" noProof="0"/>
              <a:t>Editar estilos de texto del patrón</a:t>
            </a:r>
          </a:p>
        </p:txBody>
      </p:sp>
      <p:sp>
        <p:nvSpPr>
          <p:cNvPr id="8" name="Marcador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9" y="2020361"/>
            <a:ext cx="5472113" cy="4170891"/>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MX" noProof="0"/>
              <a:t>Agregar un pie de página</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2509955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2"/>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Escribe tu subtítulo</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MX" noProof="0"/>
              <a:t>Agregar un pie de página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s-MX" noProof="0" smtClean="0"/>
              <a:pPr rtl="0"/>
              <a:t>‹Nº›</a:t>
            </a:fld>
            <a:endParaRPr lang="es-MX" noProof="0"/>
          </a:p>
        </p:txBody>
      </p:sp>
      <p:sp>
        <p:nvSpPr>
          <p:cNvPr id="5" name="Títu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Tree>
    <p:extLst>
      <p:ext uri="{BB962C8B-B14F-4D97-AF65-F5344CB8AC3E}">
        <p14:creationId xmlns:p14="http://schemas.microsoft.com/office/powerpoint/2010/main" val="198778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3" y="2"/>
            <a:ext cx="9780588" cy="6371351"/>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Inserta o arrastra y coloca </a:t>
            </a:r>
            <a:br>
              <a:rPr lang="es-MX" noProof="0"/>
            </a:br>
            <a:r>
              <a:rPr lang="es-MX" noProof="0"/>
              <a:t>tu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3600" b="1" spc="0" baseline="0">
                <a:solidFill>
                  <a:schemeClr val="tx1">
                    <a:lumMod val="75000"/>
                    <a:lumOff val="25000"/>
                  </a:schemeClr>
                </a:solidFill>
                <a:latin typeface="+mj-lt"/>
              </a:defRPr>
            </a:lvl1pPr>
          </a:lstStyle>
          <a:p>
            <a:pPr rtl="0"/>
            <a:r>
              <a:rPr lang="es-MX" noProof="0"/>
              <a:t>Haz clic para modificar el divisor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1" y="4110762"/>
            <a:ext cx="5956300" cy="1100565"/>
          </a:xfrm>
          <a:solidFill>
            <a:schemeClr val="tx1">
              <a:alpha val="80000"/>
            </a:schemeClr>
          </a:solidFill>
        </p:spPr>
        <p:txBody>
          <a:bodyPr lIns="252000" tIns="180000" rIns="180000" bIns="180000" rtlCol="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rtl="0"/>
            <a:r>
              <a:rPr lang="es-MX"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s-MX">
                <a:solidFill>
                  <a:srgbClr val="636569">
                    <a:lumMod val="75000"/>
                    <a:lumOff val="25000"/>
                  </a:srgbClr>
                </a:solidFill>
              </a:rPr>
              <a:t>Agregar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1"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s-MX" sz="1350" kern="1200">
              <a:solidFill>
                <a:srgbClr val="FFFFFF"/>
              </a:solidFill>
            </a:endParaRP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5" name="Marcador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94675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103" cy="6804025"/>
          </a:xfrm>
          <a:solidFill>
            <a:schemeClr val="bg1">
              <a:lumMod val="85000"/>
            </a:schemeClr>
          </a:solidFill>
        </p:spPr>
        <p:txBody>
          <a:bodyPr tIns="0"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500" b="1" spc="-225" dirty="0"/>
            </a:lvl1pPr>
          </a:lstStyle>
          <a:p>
            <a:pPr lvl="0" algn="r" rtl="0"/>
            <a:r>
              <a:rPr lang="es-MX"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1" y="3957705"/>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1" y="4306722"/>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1" y="4655739"/>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Controlador de medios sociales o de correo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1" y="5004756"/>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Sitio web de la compañía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2049663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1734501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9" y="1511250"/>
            <a:ext cx="5472113" cy="468000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891552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49" y="1511478"/>
            <a:ext cx="3600451" cy="4679249"/>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49" y="1511475"/>
            <a:ext cx="3600451"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s-MX" noProof="0"/>
              <a:t>Agregar un pie de página</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265438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3" y="1512000"/>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3" y="1512000"/>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3" y="1507535"/>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3" y="1507535"/>
            <a:ext cx="2160588" cy="4683715"/>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s-MX" noProof="0"/>
              <a:t>Agregar un pie de página</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974837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s-MX" noProof="0"/>
              <a:t>Agregar un pie de página</a:t>
            </a:r>
          </a:p>
        </p:txBody>
      </p:sp>
      <p:sp>
        <p:nvSpPr>
          <p:cNvPr id="4" name="Marcador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1505855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s-MX" noProof="0"/>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s-MX" noProof="0" smtClean="0"/>
              <a:pPr rtl="0"/>
              <a:t>‹Nº›</a:t>
            </a:fld>
            <a:endParaRPr lang="es-MX" noProof="0"/>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79" y="6273802"/>
            <a:ext cx="1596655" cy="52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a:t>v</a:t>
            </a: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0715" y="5693482"/>
            <a:ext cx="1850052" cy="1041400"/>
          </a:xfrm>
          <a:prstGeom prst="rect">
            <a:avLst/>
          </a:prstGeom>
        </p:spPr>
      </p:pic>
    </p:spTree>
    <p:extLst>
      <p:ext uri="{BB962C8B-B14F-4D97-AF65-F5344CB8AC3E}">
        <p14:creationId xmlns:p14="http://schemas.microsoft.com/office/powerpoint/2010/main" val="1139767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AC665-C907-13A7-8F9D-9E6E59DCF3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5847B19-DE1B-386E-4CCD-2A5F792795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EBC3D7B-A355-59B1-60BC-23EAA0CFCDA6}"/>
              </a:ext>
            </a:extLst>
          </p:cNvPr>
          <p:cNvSpPr>
            <a:spLocks noGrp="1"/>
          </p:cNvSpPr>
          <p:nvPr>
            <p:ph type="dt" sz="half" idx="10"/>
          </p:nvPr>
        </p:nvSpPr>
        <p:spPr/>
        <p:txBody>
          <a:bodyPr/>
          <a:lstStyle/>
          <a:p>
            <a:fld id="{E9593977-9B5C-4F0D-9788-5D957C218C50}" type="datetimeFigureOut">
              <a:rPr lang="es-MX" smtClean="0"/>
              <a:t>04/12/2024</a:t>
            </a:fld>
            <a:endParaRPr lang="es-MX"/>
          </a:p>
        </p:txBody>
      </p:sp>
      <p:sp>
        <p:nvSpPr>
          <p:cNvPr id="5" name="Marcador de pie de página 4">
            <a:extLst>
              <a:ext uri="{FF2B5EF4-FFF2-40B4-BE49-F238E27FC236}">
                <a16:creationId xmlns:a16="http://schemas.microsoft.com/office/drawing/2014/main" id="{E656B39F-527B-9E16-8E8D-EF5AF70E795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138F903-F1CC-B5DA-E81C-90FFE44CE129}"/>
              </a:ext>
            </a:extLst>
          </p:cNvPr>
          <p:cNvSpPr>
            <a:spLocks noGrp="1"/>
          </p:cNvSpPr>
          <p:nvPr>
            <p:ph type="sldNum" sz="quarter" idx="12"/>
          </p:nvPr>
        </p:nvSpPr>
        <p:spPr/>
        <p:txBody>
          <a:bodyPr/>
          <a:lstStyle/>
          <a:p>
            <a:fld id="{DD0CB820-9F45-407D-9109-72B911C78395}" type="slidenum">
              <a:rPr lang="es-MX" smtClean="0"/>
              <a:t>‹Nº›</a:t>
            </a:fld>
            <a:endParaRPr lang="es-MX"/>
          </a:p>
        </p:txBody>
      </p:sp>
    </p:spTree>
    <p:extLst>
      <p:ext uri="{BB962C8B-B14F-4D97-AF65-F5344CB8AC3E}">
        <p14:creationId xmlns:p14="http://schemas.microsoft.com/office/powerpoint/2010/main" val="2292183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ítulo y objetos" type="obj">
  <p:cSld name="1_Título y objeto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81001" y="562932"/>
            <a:ext cx="11424920" cy="132556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999" b="0" i="0">
                <a:solidFill>
                  <a:srgbClr val="6E152E"/>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8" name="Google Shape;38;p27"/>
          <p:cNvSpPr txBox="1">
            <a:spLocks noGrp="1"/>
          </p:cNvSpPr>
          <p:nvPr>
            <p:ph type="body" idx="1"/>
          </p:nvPr>
        </p:nvSpPr>
        <p:spPr>
          <a:xfrm>
            <a:off x="381003" y="2072644"/>
            <a:ext cx="5532119" cy="4104323"/>
          </a:xfrm>
          <a:prstGeom prst="rect">
            <a:avLst/>
          </a:prstGeom>
          <a:noFill/>
          <a:ln>
            <a:noFill/>
          </a:ln>
        </p:spPr>
        <p:txBody>
          <a:bodyPr spcFirstLastPara="1" wrap="square" lIns="91425" tIns="91425" rIns="91425" bIns="91425" anchor="t" anchorCtr="0">
            <a:normAutofit/>
          </a:bodyPr>
          <a:lstStyle>
            <a:lvl1pPr marL="342900" lvl="0" indent="-171450" algn="l">
              <a:lnSpc>
                <a:spcPct val="115000"/>
              </a:lnSpc>
              <a:spcBef>
                <a:spcPts val="450"/>
              </a:spcBef>
              <a:spcAft>
                <a:spcPts val="0"/>
              </a:spcAft>
              <a:buSzPts val="2400"/>
              <a:buNone/>
              <a:defRPr sz="1799" b="0" i="0">
                <a:solidFill>
                  <a:srgbClr val="404040"/>
                </a:solidFill>
                <a:latin typeface="Montserrat SemiBold"/>
                <a:ea typeface="Montserrat SemiBold"/>
                <a:cs typeface="Montserrat SemiBold"/>
                <a:sym typeface="Montserrat SemiBold"/>
              </a:defRPr>
            </a:lvl1pPr>
            <a:lvl2pPr marL="685800" lvl="1" indent="-285750" algn="l">
              <a:lnSpc>
                <a:spcPct val="115000"/>
              </a:lnSpc>
              <a:spcBef>
                <a:spcPts val="0"/>
              </a:spcBef>
              <a:spcAft>
                <a:spcPts val="0"/>
              </a:spcAft>
              <a:buSzPts val="2400"/>
              <a:buChar char="▫"/>
              <a:defRPr/>
            </a:lvl2pPr>
            <a:lvl3pPr marL="1028700" lvl="2" indent="-285750" algn="l">
              <a:lnSpc>
                <a:spcPct val="115000"/>
              </a:lnSpc>
              <a:spcBef>
                <a:spcPts val="0"/>
              </a:spcBef>
              <a:spcAft>
                <a:spcPts val="0"/>
              </a:spcAft>
              <a:buSzPts val="2400"/>
              <a:buChar char="▫"/>
              <a:defRPr/>
            </a:lvl3pPr>
            <a:lvl4pPr marL="1371600" lvl="3" indent="-285750" algn="l">
              <a:lnSpc>
                <a:spcPct val="115000"/>
              </a:lnSpc>
              <a:spcBef>
                <a:spcPts val="0"/>
              </a:spcBef>
              <a:spcAft>
                <a:spcPts val="0"/>
              </a:spcAft>
              <a:buSzPts val="2400"/>
              <a:buChar char="▫"/>
              <a:defRPr/>
            </a:lvl4pPr>
            <a:lvl5pPr marL="1714500" lvl="4" indent="-285750" algn="l">
              <a:lnSpc>
                <a:spcPct val="115000"/>
              </a:lnSpc>
              <a:spcBef>
                <a:spcPts val="0"/>
              </a:spcBef>
              <a:spcAft>
                <a:spcPts val="0"/>
              </a:spcAft>
              <a:buSzPts val="2400"/>
              <a:buChar char="▫"/>
              <a:defRPr/>
            </a:lvl5pPr>
            <a:lvl6pPr marL="2057400" lvl="5" indent="-285750" algn="l">
              <a:lnSpc>
                <a:spcPct val="115000"/>
              </a:lnSpc>
              <a:spcBef>
                <a:spcPts val="0"/>
              </a:spcBef>
              <a:spcAft>
                <a:spcPts val="0"/>
              </a:spcAft>
              <a:buSzPts val="2400"/>
              <a:buChar char="▫"/>
              <a:defRPr/>
            </a:lvl6pPr>
            <a:lvl7pPr marL="2400300" lvl="6" indent="-285750" algn="l">
              <a:lnSpc>
                <a:spcPct val="115000"/>
              </a:lnSpc>
              <a:spcBef>
                <a:spcPts val="0"/>
              </a:spcBef>
              <a:spcAft>
                <a:spcPts val="0"/>
              </a:spcAft>
              <a:buSzPts val="2400"/>
              <a:buChar char="▫"/>
              <a:defRPr/>
            </a:lvl7pPr>
            <a:lvl8pPr marL="2743200" lvl="7" indent="-285750" algn="l">
              <a:lnSpc>
                <a:spcPct val="115000"/>
              </a:lnSpc>
              <a:spcBef>
                <a:spcPts val="0"/>
              </a:spcBef>
              <a:spcAft>
                <a:spcPts val="0"/>
              </a:spcAft>
              <a:buSzPts val="2400"/>
              <a:buChar char="▫"/>
              <a:defRPr/>
            </a:lvl8pPr>
            <a:lvl9pPr marL="3086100" lvl="8" indent="-285750" algn="l">
              <a:lnSpc>
                <a:spcPct val="115000"/>
              </a:lnSpc>
              <a:spcBef>
                <a:spcPts val="0"/>
              </a:spcBef>
              <a:spcAft>
                <a:spcPts val="0"/>
              </a:spcAft>
              <a:buSzPts val="2400"/>
              <a:buChar char="▫"/>
              <a:defRPr/>
            </a:lvl9pPr>
          </a:lstStyle>
          <a:p>
            <a:endParaRPr/>
          </a:p>
        </p:txBody>
      </p:sp>
      <p:sp>
        <p:nvSpPr>
          <p:cNvPr id="39" name="Google Shape;39;p27"/>
          <p:cNvSpPr txBox="1">
            <a:spLocks noGrp="1"/>
          </p:cNvSpPr>
          <p:nvPr>
            <p:ph type="dt" idx="10"/>
          </p:nvPr>
        </p:nvSpPr>
        <p:spPr>
          <a:xfrm>
            <a:off x="0" y="0"/>
            <a:ext cx="3000781"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27"/>
          <p:cNvSpPr txBox="1">
            <a:spLocks noGrp="1"/>
          </p:cNvSpPr>
          <p:nvPr>
            <p:ph type="ftr" idx="11"/>
          </p:nvPr>
        </p:nvSpPr>
        <p:spPr>
          <a:xfrm>
            <a:off x="0" y="0"/>
            <a:ext cx="3000781"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27"/>
          <p:cNvSpPr txBox="1">
            <a:spLocks noGrp="1"/>
          </p:cNvSpPr>
          <p:nvPr>
            <p:ph type="sldNum" idx="12"/>
          </p:nvPr>
        </p:nvSpPr>
        <p:spPr>
          <a:xfrm>
            <a:off x="10728867" y="6125133"/>
            <a:ext cx="1463200" cy="732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1pPr>
            <a:lvl2pPr marL="0" marR="0" lvl="1"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2pPr>
            <a:lvl3pPr marL="0" marR="0" lvl="2"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3pPr>
            <a:lvl4pPr marL="0" marR="0" lvl="3"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4pPr>
            <a:lvl5pPr marL="0" marR="0" lvl="4"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5pPr>
            <a:lvl6pPr marL="0" marR="0" lvl="5"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6pPr>
            <a:lvl7pPr marL="0" marR="0" lvl="6"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7pPr>
            <a:lvl8pPr marL="0" marR="0" lvl="7"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8pPr>
            <a:lvl9pPr marL="0" marR="0" lvl="8"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9pPr>
          </a:lstStyle>
          <a:p>
            <a:fld id="{00000000-1234-1234-1234-123412341234}" type="slidenum">
              <a:rPr lang="es-MX" smtClean="0"/>
              <a:pPr/>
              <a:t>‹Nº›</a:t>
            </a:fld>
            <a:endParaRPr lang="es-MX"/>
          </a:p>
        </p:txBody>
      </p:sp>
      <p:sp>
        <p:nvSpPr>
          <p:cNvPr id="42" name="Google Shape;42;p27"/>
          <p:cNvSpPr txBox="1">
            <a:spLocks noGrp="1"/>
          </p:cNvSpPr>
          <p:nvPr>
            <p:ph type="body" idx="2"/>
          </p:nvPr>
        </p:nvSpPr>
        <p:spPr>
          <a:xfrm>
            <a:off x="6233161" y="2072644"/>
            <a:ext cx="5572760" cy="4104323"/>
          </a:xfrm>
          <a:prstGeom prst="rect">
            <a:avLst/>
          </a:prstGeom>
          <a:noFill/>
          <a:ln>
            <a:noFill/>
          </a:ln>
        </p:spPr>
        <p:txBody>
          <a:bodyPr spcFirstLastPara="1" wrap="square" lIns="91425" tIns="91425" rIns="91425" bIns="91425" anchor="t" anchorCtr="0">
            <a:normAutofit/>
          </a:bodyPr>
          <a:lstStyle>
            <a:lvl1pPr marL="342900" lvl="0" indent="-171450" algn="l">
              <a:lnSpc>
                <a:spcPct val="115000"/>
              </a:lnSpc>
              <a:spcBef>
                <a:spcPts val="450"/>
              </a:spcBef>
              <a:spcAft>
                <a:spcPts val="0"/>
              </a:spcAft>
              <a:buSzPts val="2400"/>
              <a:buNone/>
              <a:defRPr sz="1799" b="0" i="0">
                <a:solidFill>
                  <a:srgbClr val="404040"/>
                </a:solidFill>
                <a:latin typeface="Montserrat SemiBold"/>
                <a:ea typeface="Montserrat SemiBold"/>
                <a:cs typeface="Montserrat SemiBold"/>
                <a:sym typeface="Montserrat SemiBold"/>
              </a:defRPr>
            </a:lvl1pPr>
            <a:lvl2pPr marL="685800" lvl="1" indent="-285750" algn="l">
              <a:lnSpc>
                <a:spcPct val="115000"/>
              </a:lnSpc>
              <a:spcBef>
                <a:spcPts val="0"/>
              </a:spcBef>
              <a:spcAft>
                <a:spcPts val="0"/>
              </a:spcAft>
              <a:buSzPts val="2400"/>
              <a:buChar char="▫"/>
              <a:defRPr/>
            </a:lvl2pPr>
            <a:lvl3pPr marL="1028700" lvl="2" indent="-285750" algn="l">
              <a:lnSpc>
                <a:spcPct val="115000"/>
              </a:lnSpc>
              <a:spcBef>
                <a:spcPts val="0"/>
              </a:spcBef>
              <a:spcAft>
                <a:spcPts val="0"/>
              </a:spcAft>
              <a:buSzPts val="2400"/>
              <a:buChar char="▫"/>
              <a:defRPr/>
            </a:lvl3pPr>
            <a:lvl4pPr marL="1371600" lvl="3" indent="-285750" algn="l">
              <a:lnSpc>
                <a:spcPct val="115000"/>
              </a:lnSpc>
              <a:spcBef>
                <a:spcPts val="0"/>
              </a:spcBef>
              <a:spcAft>
                <a:spcPts val="0"/>
              </a:spcAft>
              <a:buSzPts val="2400"/>
              <a:buChar char="▫"/>
              <a:defRPr/>
            </a:lvl4pPr>
            <a:lvl5pPr marL="1714500" lvl="4" indent="-285750" algn="l">
              <a:lnSpc>
                <a:spcPct val="115000"/>
              </a:lnSpc>
              <a:spcBef>
                <a:spcPts val="0"/>
              </a:spcBef>
              <a:spcAft>
                <a:spcPts val="0"/>
              </a:spcAft>
              <a:buSzPts val="2400"/>
              <a:buChar char="▫"/>
              <a:defRPr/>
            </a:lvl5pPr>
            <a:lvl6pPr marL="2057400" lvl="5" indent="-285750" algn="l">
              <a:lnSpc>
                <a:spcPct val="115000"/>
              </a:lnSpc>
              <a:spcBef>
                <a:spcPts val="0"/>
              </a:spcBef>
              <a:spcAft>
                <a:spcPts val="0"/>
              </a:spcAft>
              <a:buSzPts val="2400"/>
              <a:buChar char="▫"/>
              <a:defRPr/>
            </a:lvl6pPr>
            <a:lvl7pPr marL="2400300" lvl="6" indent="-285750" algn="l">
              <a:lnSpc>
                <a:spcPct val="115000"/>
              </a:lnSpc>
              <a:spcBef>
                <a:spcPts val="0"/>
              </a:spcBef>
              <a:spcAft>
                <a:spcPts val="0"/>
              </a:spcAft>
              <a:buSzPts val="2400"/>
              <a:buChar char="▫"/>
              <a:defRPr/>
            </a:lvl7pPr>
            <a:lvl8pPr marL="2743200" lvl="7" indent="-285750" algn="l">
              <a:lnSpc>
                <a:spcPct val="115000"/>
              </a:lnSpc>
              <a:spcBef>
                <a:spcPts val="0"/>
              </a:spcBef>
              <a:spcAft>
                <a:spcPts val="0"/>
              </a:spcAft>
              <a:buSzPts val="2400"/>
              <a:buChar char="▫"/>
              <a:defRPr/>
            </a:lvl8pPr>
            <a:lvl9pPr marL="3086100" lvl="8" indent="-285750"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3911411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3" y="784711"/>
            <a:ext cx="10521951" cy="1806095"/>
          </a:xfrm>
          <a:prstGeom prst="rect">
            <a:avLst/>
          </a:prstGeom>
        </p:spPr>
        <p:txBody>
          <a:bodyPr anchor="b">
            <a:normAutofit/>
          </a:bodyPr>
          <a:lstStyle>
            <a:lvl1pPr algn="ctr">
              <a:defRPr sz="3299"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5"/>
            <a:ext cx="10515600" cy="2208059"/>
          </a:xfrm>
          <a:prstGeom prst="rect">
            <a:avLst/>
          </a:prstGeom>
        </p:spPr>
        <p:txBody>
          <a:bodyPr/>
          <a:lstStyle>
            <a:lvl1pPr marL="0" indent="0">
              <a:buNone/>
              <a:defRPr sz="1799" b="0" i="0">
                <a:solidFill>
                  <a:schemeClr val="tx1">
                    <a:tint val="75000"/>
                  </a:schemeClr>
                </a:solidFill>
                <a:latin typeface="Montserrat" pitchFamily="2" charset="77"/>
              </a:defRPr>
            </a:lvl1pPr>
            <a:lvl2pPr marL="342789"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200">
                <a:solidFill>
                  <a:schemeClr val="tx1">
                    <a:tint val="75000"/>
                  </a:schemeClr>
                </a:solidFill>
              </a:defRPr>
            </a:lvl4pPr>
            <a:lvl5pPr marL="1371154" indent="0">
              <a:buNone/>
              <a:defRPr sz="1200">
                <a:solidFill>
                  <a:schemeClr val="tx1">
                    <a:tint val="75000"/>
                  </a:schemeClr>
                </a:solidFill>
              </a:defRPr>
            </a:lvl5pPr>
            <a:lvl6pPr marL="1713943" indent="0">
              <a:buNone/>
              <a:defRPr sz="1200">
                <a:solidFill>
                  <a:schemeClr val="tx1">
                    <a:tint val="75000"/>
                  </a:schemeClr>
                </a:solidFill>
              </a:defRPr>
            </a:lvl6pPr>
            <a:lvl7pPr marL="2056731" indent="0">
              <a:buNone/>
              <a:defRPr sz="1200">
                <a:solidFill>
                  <a:schemeClr val="tx1">
                    <a:tint val="75000"/>
                  </a:schemeClr>
                </a:solidFill>
              </a:defRPr>
            </a:lvl7pPr>
            <a:lvl8pPr marL="2399520" indent="0">
              <a:buNone/>
              <a:defRPr sz="1200">
                <a:solidFill>
                  <a:schemeClr val="tx1">
                    <a:tint val="75000"/>
                  </a:schemeClr>
                </a:solidFill>
              </a:defRPr>
            </a:lvl8pPr>
            <a:lvl9pPr marL="2742309"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5"/>
            <a:ext cx="2743200" cy="365125"/>
          </a:xfrm>
        </p:spPr>
        <p:txBody>
          <a:bodyPr/>
          <a:lstStyle/>
          <a:p>
            <a:fld id="{62B8DF0E-90BF-EC4E-8934-156187A1162F}" type="datetimeFigureOut">
              <a:rPr lang="es-MX" smtClean="0"/>
              <a:t>04/12/2024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1" y="6356355"/>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5"/>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1679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de imagen de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2400" b="1" spc="0" baseline="0">
                <a:solidFill>
                  <a:schemeClr val="tx1">
                    <a:lumMod val="75000"/>
                    <a:lumOff val="25000"/>
                  </a:schemeClr>
                </a:solidFill>
              </a:defRPr>
            </a:lvl1pPr>
          </a:lstStyle>
          <a:p>
            <a:pPr rtl="0"/>
            <a:r>
              <a:rPr lang="es-MX" noProof="0"/>
              <a:t>Modificar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9"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s-MX" sz="1350" kern="1200">
              <a:solidFill>
                <a:srgbClr val="FFFFFF"/>
              </a:solidFill>
            </a:endParaRPr>
          </a:p>
        </p:txBody>
      </p:sp>
    </p:spTree>
    <p:extLst>
      <p:ext uri="{BB962C8B-B14F-4D97-AF65-F5344CB8AC3E}">
        <p14:creationId xmlns:p14="http://schemas.microsoft.com/office/powerpoint/2010/main" val="2242035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_Encabezado de sección">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3" y="784710"/>
            <a:ext cx="10521951" cy="1806095"/>
          </a:xfrm>
          <a:prstGeom prst="rect">
            <a:avLst/>
          </a:prstGeom>
        </p:spPr>
        <p:txBody>
          <a:bodyPr anchor="b">
            <a:normAutofit/>
          </a:bodyPr>
          <a:lstStyle>
            <a:lvl1pPr algn="ctr">
              <a:defRPr sz="33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4"/>
            <a:ext cx="10515600" cy="2208059"/>
          </a:xfrm>
          <a:prstGeom prst="rect">
            <a:avLst/>
          </a:prstGeom>
        </p:spPr>
        <p:txBody>
          <a:bodyPr/>
          <a:lstStyle>
            <a:lvl1pPr marL="0" indent="0">
              <a:buNone/>
              <a:defRPr sz="1800" b="0" i="0">
                <a:solidFill>
                  <a:schemeClr val="tx1">
                    <a:tint val="75000"/>
                  </a:schemeClr>
                </a:solidFill>
                <a:latin typeface="Montserrat" pitchFamily="2" charset="77"/>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0" indent="0">
              <a:buNone/>
              <a:defRPr sz="1200">
                <a:solidFill>
                  <a:schemeClr val="tx1">
                    <a:tint val="75000"/>
                  </a:schemeClr>
                </a:solidFill>
              </a:defRPr>
            </a:lvl4pPr>
            <a:lvl5pPr marL="1371519" indent="0">
              <a:buNone/>
              <a:defRPr sz="1200">
                <a:solidFill>
                  <a:schemeClr val="tx1">
                    <a:tint val="75000"/>
                  </a:schemeClr>
                </a:solidFill>
              </a:defRPr>
            </a:lvl5pPr>
            <a:lvl6pPr marL="1714400" indent="0">
              <a:buNone/>
              <a:defRPr sz="1200">
                <a:solidFill>
                  <a:schemeClr val="tx1">
                    <a:tint val="75000"/>
                  </a:schemeClr>
                </a:solidFill>
              </a:defRPr>
            </a:lvl6pPr>
            <a:lvl7pPr marL="2057279" indent="0">
              <a:buNone/>
              <a:defRPr sz="1200">
                <a:solidFill>
                  <a:schemeClr val="tx1">
                    <a:tint val="75000"/>
                  </a:schemeClr>
                </a:solidFill>
              </a:defRPr>
            </a:lvl7pPr>
            <a:lvl8pPr marL="2400160" indent="0">
              <a:buNone/>
              <a:defRPr sz="1200">
                <a:solidFill>
                  <a:schemeClr val="tx1">
                    <a:tint val="75000"/>
                  </a:schemeClr>
                </a:solidFill>
              </a:defRPr>
            </a:lvl8pPr>
            <a:lvl9pPr marL="2743040"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4"/>
            <a:ext cx="2743200" cy="365125"/>
          </a:xfrm>
        </p:spPr>
        <p:txBody>
          <a:bodyPr/>
          <a:lstStyle/>
          <a:p>
            <a:fld id="{62B8DF0E-90BF-EC4E-8934-156187A1162F}" type="datetimeFigureOut">
              <a:rPr lang="es-MX" smtClean="0"/>
              <a:pPr/>
              <a:t>04/12/2024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4"/>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4"/>
            <a:ext cx="2743200" cy="365125"/>
          </a:xfrm>
        </p:spPr>
        <p:txBody>
          <a:bodyPr/>
          <a:lstStyle/>
          <a:p>
            <a:fld id="{C119739B-ACC7-1A4E-906B-A9546BA1AB75}" type="slidenum">
              <a:rPr lang="es-MX" smtClean="0"/>
              <a:pPr/>
              <a:t>‹Nº›</a:t>
            </a:fld>
            <a:endParaRPr lang="es-MX"/>
          </a:p>
        </p:txBody>
      </p:sp>
    </p:spTree>
    <p:extLst>
      <p:ext uri="{BB962C8B-B14F-4D97-AF65-F5344CB8AC3E}">
        <p14:creationId xmlns:p14="http://schemas.microsoft.com/office/powerpoint/2010/main" val="4042685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defTabSz="514624"/>
            <a:r>
              <a:rPr lang="es-MX">
                <a:solidFill>
                  <a:srgbClr val="636569">
                    <a:lumMod val="75000"/>
                    <a:lumOff val="25000"/>
                  </a:srgbClr>
                </a:solidFill>
              </a:rPr>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defTabSz="514624"/>
            <a:fld id="{19B51A1E-902D-48AF-9020-955120F399B6}" type="slidenum">
              <a:rPr lang="es-MX" smtClean="0">
                <a:solidFill>
                  <a:srgbClr val="FFFFFF"/>
                </a:solidFill>
              </a:rPr>
              <a:pPr defTabSz="514624"/>
              <a:t>‹Nº›</a:t>
            </a:fld>
            <a:endParaRPr lang="es-MX">
              <a:solidFill>
                <a:srgbClr val="FFFFFF"/>
              </a:solidFill>
            </a:endParaRPr>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82" y="6273806"/>
            <a:ext cx="1596655" cy="52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624" rtl="0" eaLnBrk="1" fontAlgn="auto" latinLnBrk="0" hangingPunct="1">
              <a:lnSpc>
                <a:spcPct val="100000"/>
              </a:lnSpc>
              <a:spcBef>
                <a:spcPts val="0"/>
              </a:spcBef>
              <a:spcAft>
                <a:spcPts val="0"/>
              </a:spcAft>
              <a:buClrTx/>
              <a:buSzTx/>
              <a:buFontTx/>
              <a:buNone/>
              <a:tabLst/>
              <a:defRPr/>
            </a:pPr>
            <a:r>
              <a:rPr kumimoji="0" lang="es-MX" sz="760" b="0" i="0" u="none" strike="noStrike" kern="1200" cap="none" spc="0" normalizeH="0" baseline="0" noProof="0">
                <a:ln>
                  <a:noFill/>
                </a:ln>
                <a:solidFill>
                  <a:srgbClr val="FFFFFF"/>
                </a:solidFill>
                <a:effectLst/>
                <a:uLnTx/>
                <a:uFillTx/>
                <a:latin typeface="Candara"/>
                <a:ea typeface="+mn-ea"/>
                <a:cs typeface="+mn-cs"/>
              </a:rPr>
              <a:t>v</a:t>
            </a: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717" y="5693482"/>
            <a:ext cx="1850052" cy="1041400"/>
          </a:xfrm>
          <a:prstGeom prst="rect">
            <a:avLst/>
          </a:prstGeom>
        </p:spPr>
      </p:pic>
    </p:spTree>
    <p:extLst>
      <p:ext uri="{BB962C8B-B14F-4D97-AF65-F5344CB8AC3E}">
        <p14:creationId xmlns:p14="http://schemas.microsoft.com/office/powerpoint/2010/main" val="1552288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sp>
        <p:nvSpPr>
          <p:cNvPr id="26" name="Forma libre: forma 25">
            <a:extLst>
              <a:ext uri="{FF2B5EF4-FFF2-40B4-BE49-F238E27FC236}">
                <a16:creationId xmlns:a16="http://schemas.microsoft.com/office/drawing/2014/main" id="{190A1F5B-9A8F-FCCE-300F-66E01A847F3F}"/>
              </a:ext>
            </a:extLst>
          </p:cNvPr>
          <p:cNvSpPr/>
          <p:nvPr userDrawn="1"/>
        </p:nvSpPr>
        <p:spPr>
          <a:xfrm>
            <a:off x="-86433" y="6572459"/>
            <a:ext cx="392671" cy="352479"/>
          </a:xfrm>
          <a:custGeom>
            <a:avLst/>
            <a:gdLst>
              <a:gd name="connsiteX0" fmla="*/ 0 w 327188"/>
              <a:gd name="connsiteY0" fmla="*/ 0 h 369331"/>
              <a:gd name="connsiteX1" fmla="*/ 327188 w 327188"/>
              <a:gd name="connsiteY1" fmla="*/ 0 h 369331"/>
              <a:gd name="connsiteX2" fmla="*/ 0 w 327188"/>
              <a:gd name="connsiteY2" fmla="*/ 369331 h 369331"/>
              <a:gd name="connsiteX3" fmla="*/ 0 w 327188"/>
              <a:gd name="connsiteY3" fmla="*/ 0 h 369331"/>
            </a:gdLst>
            <a:ahLst/>
            <a:cxnLst>
              <a:cxn ang="0">
                <a:pos x="connsiteX0" y="connsiteY0"/>
              </a:cxn>
              <a:cxn ang="0">
                <a:pos x="connsiteX1" y="connsiteY1"/>
              </a:cxn>
              <a:cxn ang="0">
                <a:pos x="connsiteX2" y="connsiteY2"/>
              </a:cxn>
              <a:cxn ang="0">
                <a:pos x="connsiteX3" y="connsiteY3"/>
              </a:cxn>
            </a:cxnLst>
            <a:rect l="l" t="t" r="r" b="b"/>
            <a:pathLst>
              <a:path w="327188" h="369331">
                <a:moveTo>
                  <a:pt x="0" y="0"/>
                </a:moveTo>
                <a:lnTo>
                  <a:pt x="327188" y="0"/>
                </a:lnTo>
                <a:lnTo>
                  <a:pt x="0" y="369331"/>
                </a:lnTo>
                <a:lnTo>
                  <a:pt x="0" y="0"/>
                </a:lnTo>
                <a:close/>
              </a:path>
            </a:pathLst>
          </a:cu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sz="1350"/>
          </a:p>
        </p:txBody>
      </p:sp>
      <p:sp>
        <p:nvSpPr>
          <p:cNvPr id="42" name="Forma libre: forma 41">
            <a:extLst>
              <a:ext uri="{FF2B5EF4-FFF2-40B4-BE49-F238E27FC236}">
                <a16:creationId xmlns:a16="http://schemas.microsoft.com/office/drawing/2014/main" id="{114D8727-FA67-035F-2161-9EBD6856B58C}"/>
              </a:ext>
            </a:extLst>
          </p:cNvPr>
          <p:cNvSpPr/>
          <p:nvPr userDrawn="1"/>
        </p:nvSpPr>
        <p:spPr>
          <a:xfrm rot="10800000">
            <a:off x="-372236" y="6488670"/>
            <a:ext cx="9664535" cy="387438"/>
          </a:xfrm>
          <a:custGeom>
            <a:avLst/>
            <a:gdLst>
              <a:gd name="connsiteX0" fmla="*/ 8100445 w 8100445"/>
              <a:gd name="connsiteY0" fmla="*/ 369331 h 369331"/>
              <a:gd name="connsiteX1" fmla="*/ 0 w 8100445"/>
              <a:gd name="connsiteY1" fmla="*/ 369331 h 369331"/>
              <a:gd name="connsiteX2" fmla="*/ 0 w 8100445"/>
              <a:gd name="connsiteY2" fmla="*/ 0 h 369331"/>
              <a:gd name="connsiteX3" fmla="*/ 7773256 w 8100445"/>
              <a:gd name="connsiteY3" fmla="*/ 0 h 369331"/>
              <a:gd name="connsiteX4" fmla="*/ 7446069 w 8100445"/>
              <a:gd name="connsiteY4" fmla="*/ 369330 h 369331"/>
              <a:gd name="connsiteX5" fmla="*/ 8100445 w 8100445"/>
              <a:gd name="connsiteY5" fmla="*/ 369330 h 369331"/>
              <a:gd name="connsiteX6" fmla="*/ 8100445 w 8100445"/>
              <a:gd name="connsiteY6" fmla="*/ 369331 h 369331"/>
              <a:gd name="connsiteX0" fmla="*/ 8100445 w 8100445"/>
              <a:gd name="connsiteY0" fmla="*/ 369331 h 369331"/>
              <a:gd name="connsiteX1" fmla="*/ 0 w 8100445"/>
              <a:gd name="connsiteY1" fmla="*/ 369331 h 369331"/>
              <a:gd name="connsiteX2" fmla="*/ 213077 w 8100445"/>
              <a:gd name="connsiteY2" fmla="*/ 0 h 369331"/>
              <a:gd name="connsiteX3" fmla="*/ 7773256 w 8100445"/>
              <a:gd name="connsiteY3" fmla="*/ 0 h 369331"/>
              <a:gd name="connsiteX4" fmla="*/ 7446069 w 8100445"/>
              <a:gd name="connsiteY4" fmla="*/ 369330 h 369331"/>
              <a:gd name="connsiteX5" fmla="*/ 8100445 w 8100445"/>
              <a:gd name="connsiteY5" fmla="*/ 369330 h 369331"/>
              <a:gd name="connsiteX6" fmla="*/ 8100445 w 8100445"/>
              <a:gd name="connsiteY6" fmla="*/ 369331 h 369331"/>
              <a:gd name="connsiteX0" fmla="*/ 8100445 w 8100445"/>
              <a:gd name="connsiteY0" fmla="*/ 387438 h 387438"/>
              <a:gd name="connsiteX1" fmla="*/ 0 w 8100445"/>
              <a:gd name="connsiteY1" fmla="*/ 387438 h 387438"/>
              <a:gd name="connsiteX2" fmla="*/ 845206 w 8100445"/>
              <a:gd name="connsiteY2" fmla="*/ 0 h 387438"/>
              <a:gd name="connsiteX3" fmla="*/ 7773256 w 8100445"/>
              <a:gd name="connsiteY3" fmla="*/ 18107 h 387438"/>
              <a:gd name="connsiteX4" fmla="*/ 7446069 w 8100445"/>
              <a:gd name="connsiteY4" fmla="*/ 387437 h 387438"/>
              <a:gd name="connsiteX5" fmla="*/ 8100445 w 8100445"/>
              <a:gd name="connsiteY5" fmla="*/ 387437 h 387438"/>
              <a:gd name="connsiteX6" fmla="*/ 8100445 w 8100445"/>
              <a:gd name="connsiteY6" fmla="*/ 387438 h 387438"/>
              <a:gd name="connsiteX0" fmla="*/ 7581958 w 7581958"/>
              <a:gd name="connsiteY0" fmla="*/ 387438 h 387438"/>
              <a:gd name="connsiteX1" fmla="*/ 0 w 7581958"/>
              <a:gd name="connsiteY1" fmla="*/ 387438 h 387438"/>
              <a:gd name="connsiteX2" fmla="*/ 326719 w 7581958"/>
              <a:gd name="connsiteY2" fmla="*/ 0 h 387438"/>
              <a:gd name="connsiteX3" fmla="*/ 7254769 w 7581958"/>
              <a:gd name="connsiteY3" fmla="*/ 18107 h 387438"/>
              <a:gd name="connsiteX4" fmla="*/ 6927582 w 7581958"/>
              <a:gd name="connsiteY4" fmla="*/ 387437 h 387438"/>
              <a:gd name="connsiteX5" fmla="*/ 7581958 w 7581958"/>
              <a:gd name="connsiteY5" fmla="*/ 387437 h 387438"/>
              <a:gd name="connsiteX6" fmla="*/ 7581958 w 7581958"/>
              <a:gd name="connsiteY6" fmla="*/ 387438 h 38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1958" h="387438">
                <a:moveTo>
                  <a:pt x="7581958" y="387438"/>
                </a:moveTo>
                <a:lnTo>
                  <a:pt x="0" y="387438"/>
                </a:lnTo>
                <a:lnTo>
                  <a:pt x="326719" y="0"/>
                </a:lnTo>
                <a:lnTo>
                  <a:pt x="7254769" y="18107"/>
                </a:lnTo>
                <a:lnTo>
                  <a:pt x="6927582" y="387437"/>
                </a:lnTo>
                <a:lnTo>
                  <a:pt x="7581958" y="387437"/>
                </a:lnTo>
                <a:lnTo>
                  <a:pt x="7581958" y="387438"/>
                </a:lnTo>
                <a:close/>
              </a:path>
            </a:pathLst>
          </a:custGeom>
          <a:solidFill>
            <a:srgbClr val="235B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sz="1350"/>
          </a:p>
        </p:txBody>
      </p:sp>
      <p:sp>
        <p:nvSpPr>
          <p:cNvPr id="43" name="Rectángulo 42">
            <a:extLst>
              <a:ext uri="{FF2B5EF4-FFF2-40B4-BE49-F238E27FC236}">
                <a16:creationId xmlns:a16="http://schemas.microsoft.com/office/drawing/2014/main" id="{FFAB34DD-FDBE-15C4-C5E6-EEF6E7508887}"/>
              </a:ext>
            </a:extLst>
          </p:cNvPr>
          <p:cNvSpPr/>
          <p:nvPr userDrawn="1"/>
        </p:nvSpPr>
        <p:spPr>
          <a:xfrm>
            <a:off x="9930716" y="6488670"/>
            <a:ext cx="2333712" cy="378385"/>
          </a:xfrm>
          <a:custGeom>
            <a:avLst/>
            <a:gdLst>
              <a:gd name="connsiteX0" fmla="*/ 0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0 w 1998734"/>
              <a:gd name="connsiteY4" fmla="*/ 0 h 369332"/>
              <a:gd name="connsiteX0" fmla="*/ 298764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298764 w 1998734"/>
              <a:gd name="connsiteY4" fmla="*/ 0 h 369332"/>
              <a:gd name="connsiteX0" fmla="*/ 371192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371192 w 1998734"/>
              <a:gd name="connsiteY4" fmla="*/ 0 h 369332"/>
              <a:gd name="connsiteX0" fmla="*/ 706170 w 2333712"/>
              <a:gd name="connsiteY0" fmla="*/ 0 h 378385"/>
              <a:gd name="connsiteX1" fmla="*/ 2333712 w 2333712"/>
              <a:gd name="connsiteY1" fmla="*/ 0 h 378385"/>
              <a:gd name="connsiteX2" fmla="*/ 2333712 w 2333712"/>
              <a:gd name="connsiteY2" fmla="*/ 369332 h 378385"/>
              <a:gd name="connsiteX3" fmla="*/ 0 w 2333712"/>
              <a:gd name="connsiteY3" fmla="*/ 378385 h 378385"/>
              <a:gd name="connsiteX4" fmla="*/ 706170 w 2333712"/>
              <a:gd name="connsiteY4" fmla="*/ 0 h 378385"/>
              <a:gd name="connsiteX0" fmla="*/ 362138 w 2333712"/>
              <a:gd name="connsiteY0" fmla="*/ 27161 h 378385"/>
              <a:gd name="connsiteX1" fmla="*/ 2333712 w 2333712"/>
              <a:gd name="connsiteY1" fmla="*/ 0 h 378385"/>
              <a:gd name="connsiteX2" fmla="*/ 2333712 w 2333712"/>
              <a:gd name="connsiteY2" fmla="*/ 369332 h 378385"/>
              <a:gd name="connsiteX3" fmla="*/ 0 w 2333712"/>
              <a:gd name="connsiteY3" fmla="*/ 378385 h 378385"/>
              <a:gd name="connsiteX4" fmla="*/ 362138 w 2333712"/>
              <a:gd name="connsiteY4" fmla="*/ 27161 h 37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12" h="378385">
                <a:moveTo>
                  <a:pt x="362138" y="27161"/>
                </a:moveTo>
                <a:lnTo>
                  <a:pt x="2333712" y="0"/>
                </a:lnTo>
                <a:lnTo>
                  <a:pt x="2333712" y="369332"/>
                </a:lnTo>
                <a:lnTo>
                  <a:pt x="0" y="378385"/>
                </a:lnTo>
                <a:lnTo>
                  <a:pt x="362138" y="27161"/>
                </a:lnTo>
                <a:close/>
              </a:path>
            </a:pathLst>
          </a:cu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a:latin typeface="Montserrat Light" panose="00000400000000000000" pitchFamily="2" charset="0"/>
              </a:rPr>
              <a:t>CUARTA </a:t>
            </a:r>
          </a:p>
          <a:p>
            <a:pPr algn="ctr"/>
            <a:r>
              <a:rPr lang="es-MX" sz="825" b="1">
                <a:latin typeface="Montserrat Light" panose="00000400000000000000" pitchFamily="2" charset="0"/>
              </a:rPr>
              <a:t>SESIÓN ORDINARIA</a:t>
            </a:r>
          </a:p>
        </p:txBody>
      </p:sp>
      <p:sp>
        <p:nvSpPr>
          <p:cNvPr id="2" name="CuadroTexto 1">
            <a:extLst>
              <a:ext uri="{FF2B5EF4-FFF2-40B4-BE49-F238E27FC236}">
                <a16:creationId xmlns:a16="http://schemas.microsoft.com/office/drawing/2014/main" id="{3325CFB9-4697-9669-1F2C-3000E552B2E3}"/>
              </a:ext>
            </a:extLst>
          </p:cNvPr>
          <p:cNvSpPr txBox="1"/>
          <p:nvPr userDrawn="1"/>
        </p:nvSpPr>
        <p:spPr>
          <a:xfrm>
            <a:off x="1404757" y="6504059"/>
            <a:ext cx="6195927" cy="276999"/>
          </a:xfrm>
          <a:prstGeom prst="rect">
            <a:avLst/>
          </a:prstGeom>
          <a:noFill/>
        </p:spPr>
        <p:txBody>
          <a:bodyPr wrap="none" rtlCol="0">
            <a:spAutoFit/>
          </a:bodyPr>
          <a:lstStyle/>
          <a:p>
            <a:pPr marL="0" algn="ctr" defTabSz="685800" rtl="0" eaLnBrk="1" latinLnBrk="0" hangingPunct="1"/>
            <a:r>
              <a:rPr lang="es-MX" sz="1200" b="1" kern="1200">
                <a:solidFill>
                  <a:schemeClr val="lt1"/>
                </a:solidFill>
                <a:latin typeface="Montserrat Light" panose="00000400000000000000" pitchFamily="2" charset="0"/>
                <a:ea typeface="+mn-ea"/>
                <a:cs typeface="+mn-cs"/>
              </a:rPr>
              <a:t>Consejo Técnico Escolar y Taller Intensivo de Formación Continua para Docentes</a:t>
            </a:r>
          </a:p>
        </p:txBody>
      </p:sp>
      <p:pic>
        <p:nvPicPr>
          <p:cNvPr id="8" name="Imagen 7">
            <a:extLst>
              <a:ext uri="{FF2B5EF4-FFF2-40B4-BE49-F238E27FC236}">
                <a16:creationId xmlns:a16="http://schemas.microsoft.com/office/drawing/2014/main" id="{B082ACA6-7128-FC4D-B0B0-49736B6462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38" y="110213"/>
            <a:ext cx="2653895" cy="568131"/>
          </a:xfrm>
          <a:prstGeom prst="rect">
            <a:avLst/>
          </a:prstGeom>
        </p:spPr>
      </p:pic>
      <p:sp>
        <p:nvSpPr>
          <p:cNvPr id="9" name="Rectángulo 8">
            <a:extLst>
              <a:ext uri="{FF2B5EF4-FFF2-40B4-BE49-F238E27FC236}">
                <a16:creationId xmlns:a16="http://schemas.microsoft.com/office/drawing/2014/main" id="{7CA09982-77B9-234C-AF35-4209D8B06E18}"/>
              </a:ext>
            </a:extLst>
          </p:cNvPr>
          <p:cNvSpPr/>
          <p:nvPr userDrawn="1"/>
        </p:nvSpPr>
        <p:spPr>
          <a:xfrm>
            <a:off x="6468073" y="67944"/>
            <a:ext cx="5415425" cy="515141"/>
          </a:xfrm>
          <a:prstGeom prst="rect">
            <a:avLst/>
          </a:prstGeom>
        </p:spPr>
        <p:txBody>
          <a:bodyPr wrap="square">
            <a:spAutoFit/>
          </a:bodyPr>
          <a:lstStyle/>
          <a:p>
            <a:pPr algn="r"/>
            <a:r>
              <a:rPr lang="es-MX" sz="916">
                <a:solidFill>
                  <a:srgbClr val="235B4E"/>
                </a:solidFill>
                <a:latin typeface="Montserrat" pitchFamily="2" charset="77"/>
              </a:rPr>
              <a:t>Dirección General de Gestión Escolar y Enfoque Territorial</a:t>
            </a:r>
          </a:p>
          <a:p>
            <a:pPr algn="r"/>
            <a:r>
              <a:rPr lang="es-MX" sz="916">
                <a:solidFill>
                  <a:srgbClr val="235B4E"/>
                </a:solidFill>
                <a:latin typeface="Montserrat" pitchFamily="2" charset="77"/>
              </a:rPr>
              <a:t>Dirección General de Formación Continua a Docentes  y Directivos</a:t>
            </a:r>
          </a:p>
          <a:p>
            <a:pPr algn="r"/>
            <a:r>
              <a:rPr lang="es-MX" sz="916">
                <a:solidFill>
                  <a:srgbClr val="235B4E"/>
                </a:solidFill>
                <a:latin typeface="Montserrat" pitchFamily="2" charset="77"/>
              </a:rPr>
              <a:t>Coordinación General de Enlace Educativo </a:t>
            </a:r>
          </a:p>
        </p:txBody>
      </p:sp>
    </p:spTree>
    <p:extLst>
      <p:ext uri="{BB962C8B-B14F-4D97-AF65-F5344CB8AC3E}">
        <p14:creationId xmlns:p14="http://schemas.microsoft.com/office/powerpoint/2010/main" val="1844708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s-MX" noProof="0"/>
              <a:t>Agregar un pie de página</a:t>
            </a:r>
          </a:p>
        </p:txBody>
      </p:sp>
      <p:sp>
        <p:nvSpPr>
          <p:cNvPr id="4" name="Marcador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s-MX" noProof="0" smtClean="0"/>
              <a:pPr rtl="0"/>
              <a:t>‹Nº›</a:t>
            </a:fld>
            <a:endParaRPr lang="es-MX" noProof="0"/>
          </a:p>
        </p:txBody>
      </p:sp>
    </p:spTree>
    <p:extLst>
      <p:ext uri="{BB962C8B-B14F-4D97-AF65-F5344CB8AC3E}">
        <p14:creationId xmlns:p14="http://schemas.microsoft.com/office/powerpoint/2010/main" val="2175226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1" y="784709"/>
            <a:ext cx="10521951" cy="1806095"/>
          </a:xfrm>
          <a:prstGeom prst="rect">
            <a:avLst/>
          </a:prstGeom>
        </p:spPr>
        <p:txBody>
          <a:bodyPr anchor="b">
            <a:normAutofit/>
          </a:bodyPr>
          <a:lstStyle>
            <a:lvl1pPr algn="ctr">
              <a:defRPr sz="33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3"/>
            <a:ext cx="10515600" cy="2208059"/>
          </a:xfrm>
          <a:prstGeom prst="rect">
            <a:avLst/>
          </a:prstGeom>
        </p:spPr>
        <p:txBody>
          <a:bodyPr/>
          <a:lstStyle>
            <a:lvl1pPr marL="0" indent="0">
              <a:buNone/>
              <a:defRPr sz="1800" b="0" i="0">
                <a:solidFill>
                  <a:schemeClr val="tx1">
                    <a:tint val="75000"/>
                  </a:schemeClr>
                </a:solidFill>
                <a:latin typeface="Montserrat" pitchFamily="2"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3"/>
            <a:ext cx="2743200" cy="365125"/>
          </a:xfrm>
        </p:spPr>
        <p:txBody>
          <a:bodyPr/>
          <a:lstStyle/>
          <a:p>
            <a:fld id="{256B7AE2-61EB-40F5-9C2C-48C107AB1AA1}" type="datetime1">
              <a:rPr lang="es-MX" smtClean="0"/>
              <a:t>04/12/2024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3"/>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3"/>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237019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2D10A-C7E1-252C-0F01-6D4B599606AE}"/>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A9538C2-7912-2A9A-16C9-73C6C4D1F36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F22F73-3B1E-E9F1-3E42-21ABB4808316}"/>
              </a:ext>
            </a:extLst>
          </p:cNvPr>
          <p:cNvSpPr>
            <a:spLocks noGrp="1"/>
          </p:cNvSpPr>
          <p:nvPr>
            <p:ph type="dt" sz="half" idx="10"/>
          </p:nvPr>
        </p:nvSpPr>
        <p:spPr/>
        <p:txBody>
          <a:bodyPr/>
          <a:lstStyle/>
          <a:p>
            <a:fld id="{55E5CE90-F752-40C2-8DF9-734C2B4B1A85}" type="datetime1">
              <a:rPr lang="es-MX" smtClean="0"/>
              <a:t>04/12/2024</a:t>
            </a:fld>
            <a:endParaRPr lang="es-419"/>
          </a:p>
        </p:txBody>
      </p:sp>
      <p:sp>
        <p:nvSpPr>
          <p:cNvPr id="5" name="Marcador de pie de página 4">
            <a:extLst>
              <a:ext uri="{FF2B5EF4-FFF2-40B4-BE49-F238E27FC236}">
                <a16:creationId xmlns:a16="http://schemas.microsoft.com/office/drawing/2014/main" id="{DFE3148E-086B-452A-9A9E-FEE6F49F330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FD3B2543-5BF2-3041-B145-09D6D561DD11}"/>
              </a:ext>
            </a:extLst>
          </p:cNvPr>
          <p:cNvSpPr>
            <a:spLocks noGrp="1"/>
          </p:cNvSpPr>
          <p:nvPr>
            <p:ph type="sldNum" sz="quarter" idx="12"/>
          </p:nvPr>
        </p:nvSpPr>
        <p:spPr/>
        <p:txBody>
          <a:bodyPr/>
          <a:lstStyle/>
          <a:p>
            <a:fld id="{56D250A7-BE4F-4943-8178-46CC9CDFC99E}" type="slidenum">
              <a:rPr lang="es-419" smtClean="0"/>
              <a:t>‹Nº›</a:t>
            </a:fld>
            <a:endParaRPr lang="es-419"/>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37" y="212965"/>
            <a:ext cx="3469563" cy="1230075"/>
          </a:xfrm>
          <a:prstGeom prst="rect">
            <a:avLst/>
          </a:prstGeom>
        </p:spPr>
      </p:pic>
      <p:sp>
        <p:nvSpPr>
          <p:cNvPr id="9" name="Google Shape;11;p2"/>
          <p:cNvSpPr/>
          <p:nvPr userDrawn="1"/>
        </p:nvSpPr>
        <p:spPr>
          <a:xfrm>
            <a:off x="10788501" y="0"/>
            <a:ext cx="1403499" cy="7298736"/>
          </a:xfrm>
          <a:prstGeom prst="rect">
            <a:avLst/>
          </a:prstGeom>
          <a:solidFill>
            <a:schemeClr val="dk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52651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9"/>
            <a:ext cx="10363200" cy="492443"/>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2"/>
            <a:ext cx="8534400" cy="276999"/>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pPr defTabSz="822960"/>
            <a:fld id="{91D28996-9406-4DCC-9CE0-5CACE8A349A5}" type="datetimeFigureOut">
              <a:rPr lang="es-MX" sz="1620" smtClean="0">
                <a:solidFill>
                  <a:prstClr val="black">
                    <a:tint val="75000"/>
                  </a:prstClr>
                </a:solidFill>
              </a:rPr>
              <a:pPr defTabSz="822960"/>
              <a:t>04/12/2024</a:t>
            </a:fld>
            <a:endParaRPr lang="es-MX" sz="1620" dirty="0">
              <a:solidFill>
                <a:prstClr val="black">
                  <a:tint val="75000"/>
                </a:prstClr>
              </a:solidFill>
            </a:endParaRPr>
          </a:p>
        </p:txBody>
      </p:sp>
      <p:sp>
        <p:nvSpPr>
          <p:cNvPr id="5" name="4 Marcador de pie de página"/>
          <p:cNvSpPr>
            <a:spLocks noGrp="1"/>
          </p:cNvSpPr>
          <p:nvPr>
            <p:ph type="ftr" sz="quarter" idx="11"/>
          </p:nvPr>
        </p:nvSpPr>
        <p:spPr/>
        <p:txBody>
          <a:bodyPr/>
          <a:lstStyle/>
          <a:p>
            <a:pPr defTabSz="822960"/>
            <a:endParaRPr lang="es-MX" sz="1620"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defTabSz="822960"/>
            <a:fld id="{2D8C439F-FCE2-4D52-8891-675B916C293A}" type="slidenum">
              <a:rPr lang="es-MX" sz="1620" smtClean="0">
                <a:solidFill>
                  <a:prstClr val="black">
                    <a:tint val="75000"/>
                  </a:prstClr>
                </a:solidFill>
              </a:rPr>
              <a:pPr defTabSz="822960"/>
              <a:t>‹Nº›</a:t>
            </a:fld>
            <a:endParaRPr lang="es-MX" sz="1620" dirty="0">
              <a:solidFill>
                <a:prstClr val="black">
                  <a:tint val="75000"/>
                </a:prstClr>
              </a:solidFill>
            </a:endParaRPr>
          </a:p>
        </p:txBody>
      </p:sp>
    </p:spTree>
    <p:extLst>
      <p:ext uri="{BB962C8B-B14F-4D97-AF65-F5344CB8AC3E}">
        <p14:creationId xmlns:p14="http://schemas.microsoft.com/office/powerpoint/2010/main" val="410326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54E253-3435-4151-8E85-08A07B3DF0B2}" type="datetimeFigureOut">
              <a:rPr lang="en-US" smtClean="0"/>
              <a:t>12/4/2024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7D1E4D9-C8DF-4654-9959-5C110C0E3827}" type="slidenum">
              <a:rPr lang="en-US" smtClean="0"/>
              <a:t>‹Nº›</a:t>
            </a:fld>
            <a:endParaRPr lang="en-US"/>
          </a:p>
        </p:txBody>
      </p:sp>
    </p:spTree>
    <p:extLst>
      <p:ext uri="{BB962C8B-B14F-4D97-AF65-F5344CB8AC3E}">
        <p14:creationId xmlns:p14="http://schemas.microsoft.com/office/powerpoint/2010/main" val="1095191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588" cy="6804025"/>
          </a:xfrm>
          <a:solidFill>
            <a:schemeClr val="bg1">
              <a:lumMod val="85000"/>
            </a:schemeClr>
          </a:solidFill>
        </p:spPr>
        <p:txBody>
          <a:bodyPr tIns="1728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5"/>
            <a:ext cx="8991600" cy="1261295"/>
          </a:xfrm>
          <a:solidFill>
            <a:schemeClr val="bg1"/>
          </a:solidFill>
        </p:spPr>
        <p:txBody>
          <a:bodyPr vert="horz" lIns="180000" tIns="180000" rIns="252000" bIns="180000" rtlCol="0" anchor="t">
            <a:noAutofit/>
          </a:bodyPr>
          <a:lstStyle>
            <a:lvl1pPr algn="r">
              <a:defRPr lang="en-ZA" sz="3000" b="1" spc="0" baseline="0" dirty="0"/>
            </a:lvl1pPr>
          </a:lstStyle>
          <a:p>
            <a:pPr lvl="0" algn="r" rtl="0"/>
            <a:r>
              <a:rPr lang="es-MX" noProof="0"/>
              <a:t>Haz clic para modificar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1" y="4061041"/>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rtl="0"/>
            <a:r>
              <a:rPr lang="es-MX"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9"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Tree>
    <p:extLst>
      <p:ext uri="{BB962C8B-B14F-4D97-AF65-F5344CB8AC3E}">
        <p14:creationId xmlns:p14="http://schemas.microsoft.com/office/powerpoint/2010/main" val="4266555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588" cy="6371351"/>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Inserta o arrastra y coloca </a:t>
            </a:r>
            <a:br>
              <a:rPr lang="es-MX" noProof="0"/>
            </a:br>
            <a:r>
              <a:rPr lang="es-MX" noProof="0"/>
              <a:t>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1" y="2204792"/>
            <a:ext cx="5956300" cy="1944000"/>
          </a:xfrm>
          <a:solidFill>
            <a:schemeClr val="bg1"/>
          </a:solidFill>
        </p:spPr>
        <p:txBody>
          <a:bodyPr vert="horz" lIns="180000" tIns="180000" rIns="252000" bIns="180000" rtlCol="0" anchor="t">
            <a:noAutofit/>
          </a:bodyPr>
          <a:lstStyle>
            <a:lvl1pPr algn="r">
              <a:defRPr lang="en-ZA" sz="3600" b="1" spc="-113" baseline="0" dirty="0"/>
            </a:lvl1pPr>
          </a:lstStyle>
          <a:p>
            <a:pPr lvl="0" algn="r" rtl="0"/>
            <a:r>
              <a:rPr lang="es-MX" noProof="0"/>
              <a:t>Haz clic para modificar el divisor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1" y="4148862"/>
            <a:ext cx="5956300" cy="1100565"/>
          </a:xfrm>
          <a:solidFill>
            <a:schemeClr val="tx1">
              <a:alpha val="80000"/>
            </a:schemeClr>
          </a:solidFill>
        </p:spPr>
        <p:txBody>
          <a:bodyPr lIns="180000" tIns="180000" rIns="252000" bIns="180000" rtlCol="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rtl="0"/>
            <a:r>
              <a:rPr lang="es-MX"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s-MX">
                <a:solidFill>
                  <a:srgbClr val="636569">
                    <a:lumMod val="75000"/>
                    <a:lumOff val="25000"/>
                  </a:srgbClr>
                </a:solidFill>
              </a:rPr>
              <a:t>Agregar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9"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5" name="Marcador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42639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imagen de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1" y="1869797"/>
            <a:ext cx="6641900" cy="1124345"/>
          </a:xfrm>
          <a:solidFill>
            <a:schemeClr val="bg1">
              <a:lumMod val="95000"/>
            </a:schemeClr>
          </a:solidFill>
        </p:spPr>
        <p:txBody>
          <a:bodyPr lIns="180000" tIns="180000" rIns="180000" bIns="180000" rtlCol="0"/>
          <a:lstStyle>
            <a:lvl1pPr algn="l">
              <a:defRPr sz="3000" b="1" spc="0" baseline="0">
                <a:solidFill>
                  <a:schemeClr val="tx1">
                    <a:lumMod val="75000"/>
                    <a:lumOff val="25000"/>
                  </a:schemeClr>
                </a:solidFill>
              </a:defRPr>
            </a:lvl1pPr>
          </a:lstStyle>
          <a:p>
            <a:pPr rtl="0"/>
            <a:r>
              <a:rPr lang="es-MX" noProof="0"/>
              <a:t>Haz clic para modificar el título de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3" y="2994143"/>
            <a:ext cx="6641627"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50"/>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6"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s-MX" sz="1350" kern="1200">
              <a:solidFill>
                <a:srgbClr val="FFFFFF"/>
              </a:solidFill>
            </a:endParaRPr>
          </a:p>
        </p:txBody>
      </p:sp>
    </p:spTree>
    <p:extLst>
      <p:ext uri="{BB962C8B-B14F-4D97-AF65-F5344CB8AC3E}">
        <p14:creationId xmlns:p14="http://schemas.microsoft.com/office/powerpoint/2010/main" val="1087840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3" y="2"/>
            <a:ext cx="9780588" cy="6371351"/>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Inserta o arrastra y coloca </a:t>
            </a:r>
            <a:br>
              <a:rPr lang="es-MX" noProof="0"/>
            </a:br>
            <a:r>
              <a:rPr lang="es-MX" noProof="0"/>
              <a:t>tu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3600" b="1" spc="0" baseline="0">
                <a:solidFill>
                  <a:schemeClr val="tx1">
                    <a:lumMod val="75000"/>
                    <a:lumOff val="25000"/>
                  </a:schemeClr>
                </a:solidFill>
                <a:latin typeface="+mj-lt"/>
              </a:defRPr>
            </a:lvl1pPr>
          </a:lstStyle>
          <a:p>
            <a:pPr rtl="0"/>
            <a:r>
              <a:rPr lang="es-MX" noProof="0"/>
              <a:t>Haz clic para modificar el divisor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1" y="4110762"/>
            <a:ext cx="5956300" cy="1100565"/>
          </a:xfrm>
          <a:solidFill>
            <a:schemeClr val="tx1">
              <a:alpha val="80000"/>
            </a:schemeClr>
          </a:solidFill>
        </p:spPr>
        <p:txBody>
          <a:bodyPr lIns="252000" tIns="180000" rIns="180000" bIns="180000" rtlCol="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rtl="0"/>
            <a:r>
              <a:rPr lang="es-MX"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r>
              <a:rPr lang="es-MX">
                <a:solidFill>
                  <a:srgbClr val="636569">
                    <a:lumMod val="75000"/>
                    <a:lumOff val="25000"/>
                  </a:srgbClr>
                </a:solidFill>
              </a:rPr>
              <a:t>Agregar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1"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5" name="Marcador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96071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de imagen de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2400" b="1" spc="0" baseline="0">
                <a:solidFill>
                  <a:schemeClr val="tx1">
                    <a:lumMod val="75000"/>
                    <a:lumOff val="25000"/>
                  </a:schemeClr>
                </a:solidFill>
              </a:defRPr>
            </a:lvl1pPr>
          </a:lstStyle>
          <a:p>
            <a:pPr rtl="0"/>
            <a:r>
              <a:rPr lang="es-MX" noProof="0"/>
              <a:t>Modificar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9"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Tree>
    <p:extLst>
      <p:ext uri="{BB962C8B-B14F-4D97-AF65-F5344CB8AC3E}">
        <p14:creationId xmlns:p14="http://schemas.microsoft.com/office/powerpoint/2010/main" val="629548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eño de imagen de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1" y="1869797"/>
            <a:ext cx="6641900" cy="1124345"/>
          </a:xfrm>
          <a:solidFill>
            <a:schemeClr val="bg1">
              <a:lumMod val="95000"/>
            </a:schemeClr>
          </a:solidFill>
        </p:spPr>
        <p:txBody>
          <a:bodyPr lIns="180000" tIns="180000" rIns="180000" bIns="180000" rtlCol="0"/>
          <a:lstStyle>
            <a:lvl1pPr algn="l">
              <a:defRPr sz="3000" b="1" spc="0" baseline="0">
                <a:solidFill>
                  <a:schemeClr val="tx1">
                    <a:lumMod val="75000"/>
                    <a:lumOff val="25000"/>
                  </a:schemeClr>
                </a:solidFill>
              </a:defRPr>
            </a:lvl1pPr>
          </a:lstStyle>
          <a:p>
            <a:pPr rtl="0"/>
            <a:r>
              <a:rPr lang="es-MX" noProof="0"/>
              <a:t>Haz clic para modificar el título de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3" y="2994143"/>
            <a:ext cx="6641627"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50"/>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6"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Tree>
    <p:extLst>
      <p:ext uri="{BB962C8B-B14F-4D97-AF65-F5344CB8AC3E}">
        <p14:creationId xmlns:p14="http://schemas.microsoft.com/office/powerpoint/2010/main" val="1911220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osición izquierdo de comparación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s-MX"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2" name="Marcador de posición izquierdo de comparación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61"/>
            <a:ext cx="5472000" cy="358775"/>
          </a:xfrm>
        </p:spPr>
        <p:txBody>
          <a:bodyPr rtlCol="0"/>
          <a:lstStyle>
            <a:lvl1pPr marL="0" indent="0">
              <a:buNone/>
              <a:defRPr sz="1800" b="1"/>
            </a:lvl1pPr>
          </a:lstStyle>
          <a:p>
            <a:pPr lvl="0" rtl="0"/>
            <a:r>
              <a:rPr lang="es-MX" noProof="0"/>
              <a:t>Editar estilos de texto del patrón</a:t>
            </a:r>
          </a:p>
        </p:txBody>
      </p:sp>
      <p:sp>
        <p:nvSpPr>
          <p:cNvPr id="8" name="Marcador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9" y="2020361"/>
            <a:ext cx="5472113" cy="4170891"/>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4184809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2"/>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Escribe tu subtítulo</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5" name="Títu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Tree>
    <p:extLst>
      <p:ext uri="{BB962C8B-B14F-4D97-AF65-F5344CB8AC3E}">
        <p14:creationId xmlns:p14="http://schemas.microsoft.com/office/powerpoint/2010/main" val="2206668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103" cy="6804025"/>
          </a:xfrm>
          <a:solidFill>
            <a:schemeClr val="bg1">
              <a:lumMod val="85000"/>
            </a:schemeClr>
          </a:solidFill>
        </p:spPr>
        <p:txBody>
          <a:bodyPr tIns="0"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500" b="1" spc="-225" dirty="0"/>
            </a:lvl1pPr>
          </a:lstStyle>
          <a:p>
            <a:pPr lvl="0" algn="r" rtl="0"/>
            <a:r>
              <a:rPr lang="es-MX"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1" y="3957705"/>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1" y="4306722"/>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1" y="4655739"/>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Controlador de medios sociales o de correo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1" y="5004756"/>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Sitio web de la compañía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754321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635040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9" y="1511250"/>
            <a:ext cx="5472113" cy="468000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453854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49" y="1511478"/>
            <a:ext cx="3600451" cy="4679249"/>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49" y="1511475"/>
            <a:ext cx="3600451"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92947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3" y="1512000"/>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3" y="1512000"/>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3" y="1507535"/>
            <a:ext cx="2160588" cy="4679250"/>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3" y="1507535"/>
            <a:ext cx="2160588" cy="4683715"/>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26557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osición izquierdo de comparación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s-MX"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2" name="Marcador de posición izquierdo de comparación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61"/>
            <a:ext cx="5472000" cy="358775"/>
          </a:xfrm>
        </p:spPr>
        <p:txBody>
          <a:bodyPr rtlCol="0"/>
          <a:lstStyle>
            <a:lvl1pPr marL="0" indent="0">
              <a:buNone/>
              <a:defRPr sz="1800" b="1"/>
            </a:lvl1pPr>
          </a:lstStyle>
          <a:p>
            <a:pPr lvl="0" rtl="0"/>
            <a:r>
              <a:rPr lang="es-MX" noProof="0"/>
              <a:t>Editar estilos de texto del patrón</a:t>
            </a:r>
          </a:p>
        </p:txBody>
      </p:sp>
      <p:sp>
        <p:nvSpPr>
          <p:cNvPr id="8" name="Marcador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9" y="2020361"/>
            <a:ext cx="5472113" cy="4170891"/>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725859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4" name="Marcador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856700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79" y="6273802"/>
            <a:ext cx="1596655" cy="52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350" b="0" i="0" u="none" strike="noStrike" kern="0" cap="none" spc="0" normalizeH="0" baseline="0" noProof="0">
                <a:ln>
                  <a:noFill/>
                </a:ln>
                <a:solidFill>
                  <a:srgbClr val="FFFFFF"/>
                </a:solidFill>
                <a:effectLst/>
                <a:uLnTx/>
                <a:uFillTx/>
                <a:latin typeface="Candara"/>
                <a:ea typeface="+mn-ea"/>
                <a:cs typeface="+mn-cs"/>
                <a:sym typeface="Arial"/>
              </a:rPr>
              <a:t>v</a:t>
            </a: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0715" y="5693482"/>
            <a:ext cx="1850052" cy="1041400"/>
          </a:xfrm>
          <a:prstGeom prst="rect">
            <a:avLst/>
          </a:prstGeom>
        </p:spPr>
      </p:pic>
    </p:spTree>
    <p:extLst>
      <p:ext uri="{BB962C8B-B14F-4D97-AF65-F5344CB8AC3E}">
        <p14:creationId xmlns:p14="http://schemas.microsoft.com/office/powerpoint/2010/main" val="768536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AC665-C907-13A7-8F9D-9E6E59DCF3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5847B19-DE1B-386E-4CCD-2A5F792795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EBC3D7B-A355-59B1-60BC-23EAA0CFCDA6}"/>
              </a:ext>
            </a:extLst>
          </p:cNvPr>
          <p:cNvSpPr>
            <a:spLocks noGrp="1"/>
          </p:cNvSpPr>
          <p:nvPr>
            <p:ph type="dt" sz="half" idx="10"/>
          </p:nvPr>
        </p:nvSpPr>
        <p:spPr/>
        <p:txBody>
          <a:bodyPr/>
          <a:lstStyle/>
          <a:p>
            <a:fld id="{E9593977-9B5C-4F0D-9788-5D957C218C50}" type="datetimeFigureOut">
              <a:rPr lang="es-MX" smtClean="0"/>
              <a:pPr/>
              <a:t>04/12/2024</a:t>
            </a:fld>
            <a:endParaRPr lang="es-MX"/>
          </a:p>
        </p:txBody>
      </p:sp>
      <p:sp>
        <p:nvSpPr>
          <p:cNvPr id="5" name="Marcador de pie de página 4">
            <a:extLst>
              <a:ext uri="{FF2B5EF4-FFF2-40B4-BE49-F238E27FC236}">
                <a16:creationId xmlns:a16="http://schemas.microsoft.com/office/drawing/2014/main" id="{E656B39F-527B-9E16-8E8D-EF5AF70E795B}"/>
              </a:ext>
            </a:extLst>
          </p:cNvPr>
          <p:cNvSpPr>
            <a:spLocks noGrp="1"/>
          </p:cNvSpPr>
          <p:nvPr>
            <p:ph type="ftr" sz="quarter" idx="11"/>
          </p:nvPr>
        </p:nvSpPr>
        <p:spPr/>
        <p:txBody>
          <a:bodyPr/>
          <a:lstStyle/>
          <a:p>
            <a:endParaRPr lang="es-MX">
              <a:solidFill>
                <a:srgbClr val="636569">
                  <a:lumMod val="75000"/>
                  <a:lumOff val="25000"/>
                </a:srgbClr>
              </a:solidFill>
            </a:endParaRPr>
          </a:p>
        </p:txBody>
      </p:sp>
      <p:sp>
        <p:nvSpPr>
          <p:cNvPr id="6" name="Marcador de número de diapositiva 5">
            <a:extLst>
              <a:ext uri="{FF2B5EF4-FFF2-40B4-BE49-F238E27FC236}">
                <a16:creationId xmlns:a16="http://schemas.microsoft.com/office/drawing/2014/main" id="{7138F903-F1CC-B5DA-E81C-90FFE44CE129}"/>
              </a:ext>
            </a:extLst>
          </p:cNvPr>
          <p:cNvSpPr>
            <a:spLocks noGrp="1"/>
          </p:cNvSpPr>
          <p:nvPr>
            <p:ph type="sldNum" sz="quarter" idx="12"/>
          </p:nvPr>
        </p:nvSpPr>
        <p:spPr/>
        <p:txBody>
          <a:bodyPr/>
          <a:lstStyle/>
          <a:p>
            <a:fld id="{DD0CB820-9F45-407D-9109-72B911C78395}"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3275557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ítulo y objetos" type="obj">
  <p:cSld name="1_Título y objeto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81001" y="562932"/>
            <a:ext cx="11424920" cy="132556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999" b="0" i="0">
                <a:solidFill>
                  <a:srgbClr val="6E152E"/>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8" name="Google Shape;38;p27"/>
          <p:cNvSpPr txBox="1">
            <a:spLocks noGrp="1"/>
          </p:cNvSpPr>
          <p:nvPr>
            <p:ph type="body" idx="1"/>
          </p:nvPr>
        </p:nvSpPr>
        <p:spPr>
          <a:xfrm>
            <a:off x="381003" y="2072644"/>
            <a:ext cx="5532119" cy="4104323"/>
          </a:xfrm>
          <a:prstGeom prst="rect">
            <a:avLst/>
          </a:prstGeom>
          <a:noFill/>
          <a:ln>
            <a:noFill/>
          </a:ln>
        </p:spPr>
        <p:txBody>
          <a:bodyPr spcFirstLastPara="1" wrap="square" lIns="91425" tIns="91425" rIns="91425" bIns="91425" anchor="t" anchorCtr="0">
            <a:normAutofit/>
          </a:bodyPr>
          <a:lstStyle>
            <a:lvl1pPr marL="342900" lvl="0" indent="-171450" algn="l">
              <a:lnSpc>
                <a:spcPct val="115000"/>
              </a:lnSpc>
              <a:spcBef>
                <a:spcPts val="450"/>
              </a:spcBef>
              <a:spcAft>
                <a:spcPts val="0"/>
              </a:spcAft>
              <a:buSzPts val="2400"/>
              <a:buNone/>
              <a:defRPr sz="1799" b="0" i="0">
                <a:solidFill>
                  <a:srgbClr val="404040"/>
                </a:solidFill>
                <a:latin typeface="Montserrat SemiBold"/>
                <a:ea typeface="Montserrat SemiBold"/>
                <a:cs typeface="Montserrat SemiBold"/>
                <a:sym typeface="Montserrat SemiBold"/>
              </a:defRPr>
            </a:lvl1pPr>
            <a:lvl2pPr marL="685800" lvl="1" indent="-285750" algn="l">
              <a:lnSpc>
                <a:spcPct val="115000"/>
              </a:lnSpc>
              <a:spcBef>
                <a:spcPts val="0"/>
              </a:spcBef>
              <a:spcAft>
                <a:spcPts val="0"/>
              </a:spcAft>
              <a:buSzPts val="2400"/>
              <a:buChar char="▫"/>
              <a:defRPr/>
            </a:lvl2pPr>
            <a:lvl3pPr marL="1028700" lvl="2" indent="-285750" algn="l">
              <a:lnSpc>
                <a:spcPct val="115000"/>
              </a:lnSpc>
              <a:spcBef>
                <a:spcPts val="0"/>
              </a:spcBef>
              <a:spcAft>
                <a:spcPts val="0"/>
              </a:spcAft>
              <a:buSzPts val="2400"/>
              <a:buChar char="▫"/>
              <a:defRPr/>
            </a:lvl3pPr>
            <a:lvl4pPr marL="1371600" lvl="3" indent="-285750" algn="l">
              <a:lnSpc>
                <a:spcPct val="115000"/>
              </a:lnSpc>
              <a:spcBef>
                <a:spcPts val="0"/>
              </a:spcBef>
              <a:spcAft>
                <a:spcPts val="0"/>
              </a:spcAft>
              <a:buSzPts val="2400"/>
              <a:buChar char="▫"/>
              <a:defRPr/>
            </a:lvl4pPr>
            <a:lvl5pPr marL="1714500" lvl="4" indent="-285750" algn="l">
              <a:lnSpc>
                <a:spcPct val="115000"/>
              </a:lnSpc>
              <a:spcBef>
                <a:spcPts val="0"/>
              </a:spcBef>
              <a:spcAft>
                <a:spcPts val="0"/>
              </a:spcAft>
              <a:buSzPts val="2400"/>
              <a:buChar char="▫"/>
              <a:defRPr/>
            </a:lvl5pPr>
            <a:lvl6pPr marL="2057400" lvl="5" indent="-285750" algn="l">
              <a:lnSpc>
                <a:spcPct val="115000"/>
              </a:lnSpc>
              <a:spcBef>
                <a:spcPts val="0"/>
              </a:spcBef>
              <a:spcAft>
                <a:spcPts val="0"/>
              </a:spcAft>
              <a:buSzPts val="2400"/>
              <a:buChar char="▫"/>
              <a:defRPr/>
            </a:lvl6pPr>
            <a:lvl7pPr marL="2400300" lvl="6" indent="-285750" algn="l">
              <a:lnSpc>
                <a:spcPct val="115000"/>
              </a:lnSpc>
              <a:spcBef>
                <a:spcPts val="0"/>
              </a:spcBef>
              <a:spcAft>
                <a:spcPts val="0"/>
              </a:spcAft>
              <a:buSzPts val="2400"/>
              <a:buChar char="▫"/>
              <a:defRPr/>
            </a:lvl7pPr>
            <a:lvl8pPr marL="2743200" lvl="7" indent="-285750" algn="l">
              <a:lnSpc>
                <a:spcPct val="115000"/>
              </a:lnSpc>
              <a:spcBef>
                <a:spcPts val="0"/>
              </a:spcBef>
              <a:spcAft>
                <a:spcPts val="0"/>
              </a:spcAft>
              <a:buSzPts val="2400"/>
              <a:buChar char="▫"/>
              <a:defRPr/>
            </a:lvl8pPr>
            <a:lvl9pPr marL="3086100" lvl="8" indent="-285750" algn="l">
              <a:lnSpc>
                <a:spcPct val="115000"/>
              </a:lnSpc>
              <a:spcBef>
                <a:spcPts val="0"/>
              </a:spcBef>
              <a:spcAft>
                <a:spcPts val="0"/>
              </a:spcAft>
              <a:buSzPts val="2400"/>
              <a:buChar char="▫"/>
              <a:defRPr/>
            </a:lvl9pPr>
          </a:lstStyle>
          <a:p>
            <a:endParaRPr/>
          </a:p>
        </p:txBody>
      </p:sp>
      <p:sp>
        <p:nvSpPr>
          <p:cNvPr id="39" name="Google Shape;39;p27"/>
          <p:cNvSpPr txBox="1">
            <a:spLocks noGrp="1"/>
          </p:cNvSpPr>
          <p:nvPr>
            <p:ph type="dt" idx="10"/>
          </p:nvPr>
        </p:nvSpPr>
        <p:spPr>
          <a:xfrm>
            <a:off x="0" y="0"/>
            <a:ext cx="3000781"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s-MX">
              <a:solidFill>
                <a:srgbClr val="636569"/>
              </a:solidFill>
            </a:endParaRPr>
          </a:p>
        </p:txBody>
      </p:sp>
      <p:sp>
        <p:nvSpPr>
          <p:cNvPr id="40" name="Google Shape;40;p27"/>
          <p:cNvSpPr txBox="1">
            <a:spLocks noGrp="1"/>
          </p:cNvSpPr>
          <p:nvPr>
            <p:ph type="ftr" idx="11"/>
          </p:nvPr>
        </p:nvSpPr>
        <p:spPr>
          <a:xfrm>
            <a:off x="0" y="0"/>
            <a:ext cx="3000781"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s-MX">
              <a:solidFill>
                <a:srgbClr val="636569"/>
              </a:solidFill>
            </a:endParaRPr>
          </a:p>
        </p:txBody>
      </p:sp>
      <p:sp>
        <p:nvSpPr>
          <p:cNvPr id="41" name="Google Shape;41;p27"/>
          <p:cNvSpPr txBox="1">
            <a:spLocks noGrp="1"/>
          </p:cNvSpPr>
          <p:nvPr>
            <p:ph type="sldNum" idx="12"/>
          </p:nvPr>
        </p:nvSpPr>
        <p:spPr>
          <a:xfrm>
            <a:off x="10728867" y="6125133"/>
            <a:ext cx="1463200" cy="732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1pPr>
            <a:lvl2pPr marL="0" marR="0" lvl="1"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2pPr>
            <a:lvl3pPr marL="0" marR="0" lvl="2"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3pPr>
            <a:lvl4pPr marL="0" marR="0" lvl="3"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4pPr>
            <a:lvl5pPr marL="0" marR="0" lvl="4"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5pPr>
            <a:lvl6pPr marL="0" marR="0" lvl="5"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6pPr>
            <a:lvl7pPr marL="0" marR="0" lvl="6"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7pPr>
            <a:lvl8pPr marL="0" marR="0" lvl="7"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8pPr>
            <a:lvl9pPr marL="0" marR="0" lvl="8"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9pPr>
          </a:lstStyle>
          <a:p>
            <a:pPr>
              <a:buClr>
                <a:srgbClr val="A6A6A8"/>
              </a:buClr>
            </a:pPr>
            <a:fld id="{00000000-1234-1234-1234-123412341234}" type="slidenum">
              <a:rPr lang="es-MX" smtClean="0">
                <a:solidFill>
                  <a:srgbClr val="A6A6A8"/>
                </a:solidFill>
              </a:rPr>
              <a:pPr>
                <a:buClr>
                  <a:srgbClr val="A6A6A8"/>
                </a:buClr>
              </a:pPr>
              <a:t>‹Nº›</a:t>
            </a:fld>
            <a:endParaRPr lang="es-MX">
              <a:solidFill>
                <a:srgbClr val="A6A6A8"/>
              </a:solidFill>
            </a:endParaRPr>
          </a:p>
        </p:txBody>
      </p:sp>
      <p:sp>
        <p:nvSpPr>
          <p:cNvPr id="42" name="Google Shape;42;p27"/>
          <p:cNvSpPr txBox="1">
            <a:spLocks noGrp="1"/>
          </p:cNvSpPr>
          <p:nvPr>
            <p:ph type="body" idx="2"/>
          </p:nvPr>
        </p:nvSpPr>
        <p:spPr>
          <a:xfrm>
            <a:off x="6233161" y="2072644"/>
            <a:ext cx="5572760" cy="4104323"/>
          </a:xfrm>
          <a:prstGeom prst="rect">
            <a:avLst/>
          </a:prstGeom>
          <a:noFill/>
          <a:ln>
            <a:noFill/>
          </a:ln>
        </p:spPr>
        <p:txBody>
          <a:bodyPr spcFirstLastPara="1" wrap="square" lIns="91425" tIns="91425" rIns="91425" bIns="91425" anchor="t" anchorCtr="0">
            <a:normAutofit/>
          </a:bodyPr>
          <a:lstStyle>
            <a:lvl1pPr marL="342900" lvl="0" indent="-171450" algn="l">
              <a:lnSpc>
                <a:spcPct val="115000"/>
              </a:lnSpc>
              <a:spcBef>
                <a:spcPts val="450"/>
              </a:spcBef>
              <a:spcAft>
                <a:spcPts val="0"/>
              </a:spcAft>
              <a:buSzPts val="2400"/>
              <a:buNone/>
              <a:defRPr sz="1799" b="0" i="0">
                <a:solidFill>
                  <a:srgbClr val="404040"/>
                </a:solidFill>
                <a:latin typeface="Montserrat SemiBold"/>
                <a:ea typeface="Montserrat SemiBold"/>
                <a:cs typeface="Montserrat SemiBold"/>
                <a:sym typeface="Montserrat SemiBold"/>
              </a:defRPr>
            </a:lvl1pPr>
            <a:lvl2pPr marL="685800" lvl="1" indent="-285750" algn="l">
              <a:lnSpc>
                <a:spcPct val="115000"/>
              </a:lnSpc>
              <a:spcBef>
                <a:spcPts val="0"/>
              </a:spcBef>
              <a:spcAft>
                <a:spcPts val="0"/>
              </a:spcAft>
              <a:buSzPts val="2400"/>
              <a:buChar char="▫"/>
              <a:defRPr/>
            </a:lvl2pPr>
            <a:lvl3pPr marL="1028700" lvl="2" indent="-285750" algn="l">
              <a:lnSpc>
                <a:spcPct val="115000"/>
              </a:lnSpc>
              <a:spcBef>
                <a:spcPts val="0"/>
              </a:spcBef>
              <a:spcAft>
                <a:spcPts val="0"/>
              </a:spcAft>
              <a:buSzPts val="2400"/>
              <a:buChar char="▫"/>
              <a:defRPr/>
            </a:lvl3pPr>
            <a:lvl4pPr marL="1371600" lvl="3" indent="-285750" algn="l">
              <a:lnSpc>
                <a:spcPct val="115000"/>
              </a:lnSpc>
              <a:spcBef>
                <a:spcPts val="0"/>
              </a:spcBef>
              <a:spcAft>
                <a:spcPts val="0"/>
              </a:spcAft>
              <a:buSzPts val="2400"/>
              <a:buChar char="▫"/>
              <a:defRPr/>
            </a:lvl4pPr>
            <a:lvl5pPr marL="1714500" lvl="4" indent="-285750" algn="l">
              <a:lnSpc>
                <a:spcPct val="115000"/>
              </a:lnSpc>
              <a:spcBef>
                <a:spcPts val="0"/>
              </a:spcBef>
              <a:spcAft>
                <a:spcPts val="0"/>
              </a:spcAft>
              <a:buSzPts val="2400"/>
              <a:buChar char="▫"/>
              <a:defRPr/>
            </a:lvl5pPr>
            <a:lvl6pPr marL="2057400" lvl="5" indent="-285750" algn="l">
              <a:lnSpc>
                <a:spcPct val="115000"/>
              </a:lnSpc>
              <a:spcBef>
                <a:spcPts val="0"/>
              </a:spcBef>
              <a:spcAft>
                <a:spcPts val="0"/>
              </a:spcAft>
              <a:buSzPts val="2400"/>
              <a:buChar char="▫"/>
              <a:defRPr/>
            </a:lvl6pPr>
            <a:lvl7pPr marL="2400300" lvl="6" indent="-285750" algn="l">
              <a:lnSpc>
                <a:spcPct val="115000"/>
              </a:lnSpc>
              <a:spcBef>
                <a:spcPts val="0"/>
              </a:spcBef>
              <a:spcAft>
                <a:spcPts val="0"/>
              </a:spcAft>
              <a:buSzPts val="2400"/>
              <a:buChar char="▫"/>
              <a:defRPr/>
            </a:lvl7pPr>
            <a:lvl8pPr marL="2743200" lvl="7" indent="-285750" algn="l">
              <a:lnSpc>
                <a:spcPct val="115000"/>
              </a:lnSpc>
              <a:spcBef>
                <a:spcPts val="0"/>
              </a:spcBef>
              <a:spcAft>
                <a:spcPts val="0"/>
              </a:spcAft>
              <a:buSzPts val="2400"/>
              <a:buChar char="▫"/>
              <a:defRPr/>
            </a:lvl8pPr>
            <a:lvl9pPr marL="3086100" lvl="8" indent="-285750"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1400893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3" y="784711"/>
            <a:ext cx="10521951" cy="1806095"/>
          </a:xfrm>
          <a:prstGeom prst="rect">
            <a:avLst/>
          </a:prstGeom>
        </p:spPr>
        <p:txBody>
          <a:bodyPr anchor="b">
            <a:normAutofit/>
          </a:bodyPr>
          <a:lstStyle>
            <a:lvl1pPr algn="ctr">
              <a:defRPr sz="3299"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5"/>
            <a:ext cx="10515600" cy="2208059"/>
          </a:xfrm>
          <a:prstGeom prst="rect">
            <a:avLst/>
          </a:prstGeom>
        </p:spPr>
        <p:txBody>
          <a:bodyPr/>
          <a:lstStyle>
            <a:lvl1pPr marL="0" indent="0">
              <a:buNone/>
              <a:defRPr sz="1799" b="0" i="0">
                <a:solidFill>
                  <a:schemeClr val="tx1">
                    <a:tint val="75000"/>
                  </a:schemeClr>
                </a:solidFill>
                <a:latin typeface="Montserrat" pitchFamily="2" charset="77"/>
              </a:defRPr>
            </a:lvl1pPr>
            <a:lvl2pPr marL="342789"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200">
                <a:solidFill>
                  <a:schemeClr val="tx1">
                    <a:tint val="75000"/>
                  </a:schemeClr>
                </a:solidFill>
              </a:defRPr>
            </a:lvl4pPr>
            <a:lvl5pPr marL="1371154" indent="0">
              <a:buNone/>
              <a:defRPr sz="1200">
                <a:solidFill>
                  <a:schemeClr val="tx1">
                    <a:tint val="75000"/>
                  </a:schemeClr>
                </a:solidFill>
              </a:defRPr>
            </a:lvl5pPr>
            <a:lvl6pPr marL="1713943" indent="0">
              <a:buNone/>
              <a:defRPr sz="1200">
                <a:solidFill>
                  <a:schemeClr val="tx1">
                    <a:tint val="75000"/>
                  </a:schemeClr>
                </a:solidFill>
              </a:defRPr>
            </a:lvl6pPr>
            <a:lvl7pPr marL="2056731" indent="0">
              <a:buNone/>
              <a:defRPr sz="1200">
                <a:solidFill>
                  <a:schemeClr val="tx1">
                    <a:tint val="75000"/>
                  </a:schemeClr>
                </a:solidFill>
              </a:defRPr>
            </a:lvl7pPr>
            <a:lvl8pPr marL="2399520" indent="0">
              <a:buNone/>
              <a:defRPr sz="1200">
                <a:solidFill>
                  <a:schemeClr val="tx1">
                    <a:tint val="75000"/>
                  </a:schemeClr>
                </a:solidFill>
              </a:defRPr>
            </a:lvl8pPr>
            <a:lvl9pPr marL="2742309"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5"/>
            <a:ext cx="2743200" cy="365125"/>
          </a:xfrm>
        </p:spPr>
        <p:txBody>
          <a:bodyPr/>
          <a:lstStyle/>
          <a:p>
            <a:fld id="{62B8DF0E-90BF-EC4E-8934-156187A1162F}" type="datetimeFigureOut">
              <a:rPr lang="es-MX" smtClean="0"/>
              <a:pPr/>
              <a:t>04/12/2024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1" y="6356355"/>
            <a:ext cx="4114800" cy="365125"/>
          </a:xfrm>
        </p:spPr>
        <p:txBody>
          <a:bodyPr/>
          <a:lstStyle/>
          <a:p>
            <a:endParaRPr lang="es-MX">
              <a:solidFill>
                <a:srgbClr val="636569">
                  <a:lumMod val="75000"/>
                  <a:lumOff val="25000"/>
                </a:srgbClr>
              </a:solidFill>
            </a:endParaRPr>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5"/>
            <a:ext cx="2743200" cy="365125"/>
          </a:xfrm>
        </p:spPr>
        <p:txBody>
          <a:bodyPr/>
          <a:lstStyle/>
          <a:p>
            <a:fld id="{C119739B-ACC7-1A4E-906B-A9546BA1AB75}"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870196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3_Encabezado de sección">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3" y="784710"/>
            <a:ext cx="10521951" cy="1806095"/>
          </a:xfrm>
          <a:prstGeom prst="rect">
            <a:avLst/>
          </a:prstGeom>
        </p:spPr>
        <p:txBody>
          <a:bodyPr anchor="b">
            <a:normAutofit/>
          </a:bodyPr>
          <a:lstStyle>
            <a:lvl1pPr algn="ctr">
              <a:defRPr sz="33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4"/>
            <a:ext cx="10515600" cy="2208059"/>
          </a:xfrm>
          <a:prstGeom prst="rect">
            <a:avLst/>
          </a:prstGeom>
        </p:spPr>
        <p:txBody>
          <a:bodyPr/>
          <a:lstStyle>
            <a:lvl1pPr marL="0" indent="0">
              <a:buNone/>
              <a:defRPr sz="1800" b="0" i="0">
                <a:solidFill>
                  <a:schemeClr val="tx1">
                    <a:tint val="75000"/>
                  </a:schemeClr>
                </a:solidFill>
                <a:latin typeface="Montserrat" pitchFamily="2" charset="77"/>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0" indent="0">
              <a:buNone/>
              <a:defRPr sz="1200">
                <a:solidFill>
                  <a:schemeClr val="tx1">
                    <a:tint val="75000"/>
                  </a:schemeClr>
                </a:solidFill>
              </a:defRPr>
            </a:lvl4pPr>
            <a:lvl5pPr marL="1371519" indent="0">
              <a:buNone/>
              <a:defRPr sz="1200">
                <a:solidFill>
                  <a:schemeClr val="tx1">
                    <a:tint val="75000"/>
                  </a:schemeClr>
                </a:solidFill>
              </a:defRPr>
            </a:lvl5pPr>
            <a:lvl6pPr marL="1714400" indent="0">
              <a:buNone/>
              <a:defRPr sz="1200">
                <a:solidFill>
                  <a:schemeClr val="tx1">
                    <a:tint val="75000"/>
                  </a:schemeClr>
                </a:solidFill>
              </a:defRPr>
            </a:lvl6pPr>
            <a:lvl7pPr marL="2057279" indent="0">
              <a:buNone/>
              <a:defRPr sz="1200">
                <a:solidFill>
                  <a:schemeClr val="tx1">
                    <a:tint val="75000"/>
                  </a:schemeClr>
                </a:solidFill>
              </a:defRPr>
            </a:lvl7pPr>
            <a:lvl8pPr marL="2400160" indent="0">
              <a:buNone/>
              <a:defRPr sz="1200">
                <a:solidFill>
                  <a:schemeClr val="tx1">
                    <a:tint val="75000"/>
                  </a:schemeClr>
                </a:solidFill>
              </a:defRPr>
            </a:lvl8pPr>
            <a:lvl9pPr marL="2743040"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4"/>
            <a:ext cx="2743200" cy="365125"/>
          </a:xfrm>
        </p:spPr>
        <p:txBody>
          <a:bodyPr/>
          <a:lstStyle/>
          <a:p>
            <a:fld id="{62B8DF0E-90BF-EC4E-8934-156187A1162F}" type="datetimeFigureOut">
              <a:rPr lang="es-MX" smtClean="0"/>
              <a:pPr/>
              <a:t>04/12/2024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4"/>
            <a:ext cx="4114800" cy="365125"/>
          </a:xfrm>
        </p:spPr>
        <p:txBody>
          <a:bodyPr/>
          <a:lstStyle/>
          <a:p>
            <a:endParaRPr lang="es-MX">
              <a:solidFill>
                <a:srgbClr val="636569">
                  <a:lumMod val="75000"/>
                  <a:lumOff val="25000"/>
                </a:srgbClr>
              </a:solidFill>
            </a:endParaRPr>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4"/>
            <a:ext cx="2743200" cy="365125"/>
          </a:xfrm>
        </p:spPr>
        <p:txBody>
          <a:bodyPr/>
          <a:lstStyle/>
          <a:p>
            <a:fld id="{C119739B-ACC7-1A4E-906B-A9546BA1AB75}"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897818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defTabSz="514624"/>
            <a:r>
              <a:rPr lang="es-MX">
                <a:solidFill>
                  <a:srgbClr val="636569">
                    <a:lumMod val="75000"/>
                    <a:lumOff val="25000"/>
                  </a:srgbClr>
                </a:solidFill>
              </a:rPr>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defTabSz="514624"/>
            <a:fld id="{19B51A1E-902D-48AF-9020-955120F399B6}" type="slidenum">
              <a:rPr lang="es-MX" smtClean="0">
                <a:solidFill>
                  <a:srgbClr val="FFFFFF"/>
                </a:solidFill>
              </a:rPr>
              <a:pPr defTabSz="514624"/>
              <a:t>‹Nº›</a:t>
            </a:fld>
            <a:endParaRPr lang="es-MX">
              <a:solidFill>
                <a:srgbClr val="FFFFFF"/>
              </a:solidFill>
            </a:endParaRPr>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82" y="6273806"/>
            <a:ext cx="1596655" cy="52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624" rtl="0" eaLnBrk="1" fontAlgn="auto" latinLnBrk="0" hangingPunct="1">
              <a:lnSpc>
                <a:spcPct val="100000"/>
              </a:lnSpc>
              <a:spcBef>
                <a:spcPts val="0"/>
              </a:spcBef>
              <a:spcAft>
                <a:spcPts val="0"/>
              </a:spcAft>
              <a:buClrTx/>
              <a:buSzTx/>
              <a:buFontTx/>
              <a:buNone/>
              <a:tabLst/>
              <a:defRPr/>
            </a:pPr>
            <a:r>
              <a:rPr kumimoji="0" lang="es-MX" sz="760" b="0" i="0" u="none" strike="noStrike" kern="1200" cap="none" spc="0" normalizeH="0" baseline="0" noProof="0">
                <a:ln>
                  <a:noFill/>
                </a:ln>
                <a:solidFill>
                  <a:srgbClr val="FFFFFF"/>
                </a:solidFill>
                <a:effectLst/>
                <a:uLnTx/>
                <a:uFillTx/>
                <a:latin typeface="Candara"/>
                <a:ea typeface="+mn-ea"/>
                <a:cs typeface="+mn-cs"/>
                <a:sym typeface="Arial"/>
              </a:rPr>
              <a:t>v</a:t>
            </a: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717" y="5693482"/>
            <a:ext cx="1850052" cy="1041400"/>
          </a:xfrm>
          <a:prstGeom prst="rect">
            <a:avLst/>
          </a:prstGeom>
        </p:spPr>
      </p:pic>
    </p:spTree>
    <p:extLst>
      <p:ext uri="{BB962C8B-B14F-4D97-AF65-F5344CB8AC3E}">
        <p14:creationId xmlns:p14="http://schemas.microsoft.com/office/powerpoint/2010/main" val="3237840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sp>
        <p:nvSpPr>
          <p:cNvPr id="26" name="Forma libre: forma 25">
            <a:extLst>
              <a:ext uri="{FF2B5EF4-FFF2-40B4-BE49-F238E27FC236}">
                <a16:creationId xmlns:a16="http://schemas.microsoft.com/office/drawing/2014/main" id="{190A1F5B-9A8F-FCCE-300F-66E01A847F3F}"/>
              </a:ext>
            </a:extLst>
          </p:cNvPr>
          <p:cNvSpPr/>
          <p:nvPr userDrawn="1"/>
        </p:nvSpPr>
        <p:spPr>
          <a:xfrm>
            <a:off x="-86433" y="6572459"/>
            <a:ext cx="392671" cy="352479"/>
          </a:xfrm>
          <a:custGeom>
            <a:avLst/>
            <a:gdLst>
              <a:gd name="connsiteX0" fmla="*/ 0 w 327188"/>
              <a:gd name="connsiteY0" fmla="*/ 0 h 369331"/>
              <a:gd name="connsiteX1" fmla="*/ 327188 w 327188"/>
              <a:gd name="connsiteY1" fmla="*/ 0 h 369331"/>
              <a:gd name="connsiteX2" fmla="*/ 0 w 327188"/>
              <a:gd name="connsiteY2" fmla="*/ 369331 h 369331"/>
              <a:gd name="connsiteX3" fmla="*/ 0 w 327188"/>
              <a:gd name="connsiteY3" fmla="*/ 0 h 369331"/>
            </a:gdLst>
            <a:ahLst/>
            <a:cxnLst>
              <a:cxn ang="0">
                <a:pos x="connsiteX0" y="connsiteY0"/>
              </a:cxn>
              <a:cxn ang="0">
                <a:pos x="connsiteX1" y="connsiteY1"/>
              </a:cxn>
              <a:cxn ang="0">
                <a:pos x="connsiteX2" y="connsiteY2"/>
              </a:cxn>
              <a:cxn ang="0">
                <a:pos x="connsiteX3" y="connsiteY3"/>
              </a:cxn>
            </a:cxnLst>
            <a:rect l="l" t="t" r="r" b="b"/>
            <a:pathLst>
              <a:path w="327188" h="369331">
                <a:moveTo>
                  <a:pt x="0" y="0"/>
                </a:moveTo>
                <a:lnTo>
                  <a:pt x="327188" y="0"/>
                </a:lnTo>
                <a:lnTo>
                  <a:pt x="0" y="369331"/>
                </a:lnTo>
                <a:lnTo>
                  <a:pt x="0" y="0"/>
                </a:lnTo>
                <a:close/>
              </a:path>
            </a:pathLst>
          </a:cu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42" name="Forma libre: forma 41">
            <a:extLst>
              <a:ext uri="{FF2B5EF4-FFF2-40B4-BE49-F238E27FC236}">
                <a16:creationId xmlns:a16="http://schemas.microsoft.com/office/drawing/2014/main" id="{114D8727-FA67-035F-2161-9EBD6856B58C}"/>
              </a:ext>
            </a:extLst>
          </p:cNvPr>
          <p:cNvSpPr/>
          <p:nvPr userDrawn="1"/>
        </p:nvSpPr>
        <p:spPr>
          <a:xfrm rot="10800000">
            <a:off x="-372236" y="6488670"/>
            <a:ext cx="9664535" cy="387438"/>
          </a:xfrm>
          <a:custGeom>
            <a:avLst/>
            <a:gdLst>
              <a:gd name="connsiteX0" fmla="*/ 8100445 w 8100445"/>
              <a:gd name="connsiteY0" fmla="*/ 369331 h 369331"/>
              <a:gd name="connsiteX1" fmla="*/ 0 w 8100445"/>
              <a:gd name="connsiteY1" fmla="*/ 369331 h 369331"/>
              <a:gd name="connsiteX2" fmla="*/ 0 w 8100445"/>
              <a:gd name="connsiteY2" fmla="*/ 0 h 369331"/>
              <a:gd name="connsiteX3" fmla="*/ 7773256 w 8100445"/>
              <a:gd name="connsiteY3" fmla="*/ 0 h 369331"/>
              <a:gd name="connsiteX4" fmla="*/ 7446069 w 8100445"/>
              <a:gd name="connsiteY4" fmla="*/ 369330 h 369331"/>
              <a:gd name="connsiteX5" fmla="*/ 8100445 w 8100445"/>
              <a:gd name="connsiteY5" fmla="*/ 369330 h 369331"/>
              <a:gd name="connsiteX6" fmla="*/ 8100445 w 8100445"/>
              <a:gd name="connsiteY6" fmla="*/ 369331 h 369331"/>
              <a:gd name="connsiteX0" fmla="*/ 8100445 w 8100445"/>
              <a:gd name="connsiteY0" fmla="*/ 369331 h 369331"/>
              <a:gd name="connsiteX1" fmla="*/ 0 w 8100445"/>
              <a:gd name="connsiteY1" fmla="*/ 369331 h 369331"/>
              <a:gd name="connsiteX2" fmla="*/ 213077 w 8100445"/>
              <a:gd name="connsiteY2" fmla="*/ 0 h 369331"/>
              <a:gd name="connsiteX3" fmla="*/ 7773256 w 8100445"/>
              <a:gd name="connsiteY3" fmla="*/ 0 h 369331"/>
              <a:gd name="connsiteX4" fmla="*/ 7446069 w 8100445"/>
              <a:gd name="connsiteY4" fmla="*/ 369330 h 369331"/>
              <a:gd name="connsiteX5" fmla="*/ 8100445 w 8100445"/>
              <a:gd name="connsiteY5" fmla="*/ 369330 h 369331"/>
              <a:gd name="connsiteX6" fmla="*/ 8100445 w 8100445"/>
              <a:gd name="connsiteY6" fmla="*/ 369331 h 369331"/>
              <a:gd name="connsiteX0" fmla="*/ 8100445 w 8100445"/>
              <a:gd name="connsiteY0" fmla="*/ 387438 h 387438"/>
              <a:gd name="connsiteX1" fmla="*/ 0 w 8100445"/>
              <a:gd name="connsiteY1" fmla="*/ 387438 h 387438"/>
              <a:gd name="connsiteX2" fmla="*/ 845206 w 8100445"/>
              <a:gd name="connsiteY2" fmla="*/ 0 h 387438"/>
              <a:gd name="connsiteX3" fmla="*/ 7773256 w 8100445"/>
              <a:gd name="connsiteY3" fmla="*/ 18107 h 387438"/>
              <a:gd name="connsiteX4" fmla="*/ 7446069 w 8100445"/>
              <a:gd name="connsiteY4" fmla="*/ 387437 h 387438"/>
              <a:gd name="connsiteX5" fmla="*/ 8100445 w 8100445"/>
              <a:gd name="connsiteY5" fmla="*/ 387437 h 387438"/>
              <a:gd name="connsiteX6" fmla="*/ 8100445 w 8100445"/>
              <a:gd name="connsiteY6" fmla="*/ 387438 h 387438"/>
              <a:gd name="connsiteX0" fmla="*/ 7581958 w 7581958"/>
              <a:gd name="connsiteY0" fmla="*/ 387438 h 387438"/>
              <a:gd name="connsiteX1" fmla="*/ 0 w 7581958"/>
              <a:gd name="connsiteY1" fmla="*/ 387438 h 387438"/>
              <a:gd name="connsiteX2" fmla="*/ 326719 w 7581958"/>
              <a:gd name="connsiteY2" fmla="*/ 0 h 387438"/>
              <a:gd name="connsiteX3" fmla="*/ 7254769 w 7581958"/>
              <a:gd name="connsiteY3" fmla="*/ 18107 h 387438"/>
              <a:gd name="connsiteX4" fmla="*/ 6927582 w 7581958"/>
              <a:gd name="connsiteY4" fmla="*/ 387437 h 387438"/>
              <a:gd name="connsiteX5" fmla="*/ 7581958 w 7581958"/>
              <a:gd name="connsiteY5" fmla="*/ 387437 h 387438"/>
              <a:gd name="connsiteX6" fmla="*/ 7581958 w 7581958"/>
              <a:gd name="connsiteY6" fmla="*/ 387438 h 38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1958" h="387438">
                <a:moveTo>
                  <a:pt x="7581958" y="387438"/>
                </a:moveTo>
                <a:lnTo>
                  <a:pt x="0" y="387438"/>
                </a:lnTo>
                <a:lnTo>
                  <a:pt x="326719" y="0"/>
                </a:lnTo>
                <a:lnTo>
                  <a:pt x="7254769" y="18107"/>
                </a:lnTo>
                <a:lnTo>
                  <a:pt x="6927582" y="387437"/>
                </a:lnTo>
                <a:lnTo>
                  <a:pt x="7581958" y="387437"/>
                </a:lnTo>
                <a:lnTo>
                  <a:pt x="7581958" y="387438"/>
                </a:lnTo>
                <a:close/>
              </a:path>
            </a:pathLst>
          </a:custGeom>
          <a:solidFill>
            <a:srgbClr val="235B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43" name="Rectángulo 42">
            <a:extLst>
              <a:ext uri="{FF2B5EF4-FFF2-40B4-BE49-F238E27FC236}">
                <a16:creationId xmlns:a16="http://schemas.microsoft.com/office/drawing/2014/main" id="{FFAB34DD-FDBE-15C4-C5E6-EEF6E7508887}"/>
              </a:ext>
            </a:extLst>
          </p:cNvPr>
          <p:cNvSpPr/>
          <p:nvPr userDrawn="1"/>
        </p:nvSpPr>
        <p:spPr>
          <a:xfrm>
            <a:off x="9930716" y="6488670"/>
            <a:ext cx="2333712" cy="378385"/>
          </a:xfrm>
          <a:custGeom>
            <a:avLst/>
            <a:gdLst>
              <a:gd name="connsiteX0" fmla="*/ 0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0 w 1998734"/>
              <a:gd name="connsiteY4" fmla="*/ 0 h 369332"/>
              <a:gd name="connsiteX0" fmla="*/ 298764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298764 w 1998734"/>
              <a:gd name="connsiteY4" fmla="*/ 0 h 369332"/>
              <a:gd name="connsiteX0" fmla="*/ 371192 w 1998734"/>
              <a:gd name="connsiteY0" fmla="*/ 0 h 369332"/>
              <a:gd name="connsiteX1" fmla="*/ 1998734 w 1998734"/>
              <a:gd name="connsiteY1" fmla="*/ 0 h 369332"/>
              <a:gd name="connsiteX2" fmla="*/ 1998734 w 1998734"/>
              <a:gd name="connsiteY2" fmla="*/ 369332 h 369332"/>
              <a:gd name="connsiteX3" fmla="*/ 0 w 1998734"/>
              <a:gd name="connsiteY3" fmla="*/ 369332 h 369332"/>
              <a:gd name="connsiteX4" fmla="*/ 371192 w 1998734"/>
              <a:gd name="connsiteY4" fmla="*/ 0 h 369332"/>
              <a:gd name="connsiteX0" fmla="*/ 706170 w 2333712"/>
              <a:gd name="connsiteY0" fmla="*/ 0 h 378385"/>
              <a:gd name="connsiteX1" fmla="*/ 2333712 w 2333712"/>
              <a:gd name="connsiteY1" fmla="*/ 0 h 378385"/>
              <a:gd name="connsiteX2" fmla="*/ 2333712 w 2333712"/>
              <a:gd name="connsiteY2" fmla="*/ 369332 h 378385"/>
              <a:gd name="connsiteX3" fmla="*/ 0 w 2333712"/>
              <a:gd name="connsiteY3" fmla="*/ 378385 h 378385"/>
              <a:gd name="connsiteX4" fmla="*/ 706170 w 2333712"/>
              <a:gd name="connsiteY4" fmla="*/ 0 h 378385"/>
              <a:gd name="connsiteX0" fmla="*/ 362138 w 2333712"/>
              <a:gd name="connsiteY0" fmla="*/ 27161 h 378385"/>
              <a:gd name="connsiteX1" fmla="*/ 2333712 w 2333712"/>
              <a:gd name="connsiteY1" fmla="*/ 0 h 378385"/>
              <a:gd name="connsiteX2" fmla="*/ 2333712 w 2333712"/>
              <a:gd name="connsiteY2" fmla="*/ 369332 h 378385"/>
              <a:gd name="connsiteX3" fmla="*/ 0 w 2333712"/>
              <a:gd name="connsiteY3" fmla="*/ 378385 h 378385"/>
              <a:gd name="connsiteX4" fmla="*/ 362138 w 2333712"/>
              <a:gd name="connsiteY4" fmla="*/ 27161 h 37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12" h="378385">
                <a:moveTo>
                  <a:pt x="362138" y="27161"/>
                </a:moveTo>
                <a:lnTo>
                  <a:pt x="2333712" y="0"/>
                </a:lnTo>
                <a:lnTo>
                  <a:pt x="2333712" y="369332"/>
                </a:lnTo>
                <a:lnTo>
                  <a:pt x="0" y="378385"/>
                </a:lnTo>
                <a:lnTo>
                  <a:pt x="362138" y="27161"/>
                </a:lnTo>
                <a:close/>
              </a:path>
            </a:pathLst>
          </a:cu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b="1" i="0" u="none" strike="noStrike" kern="0" cap="none" spc="0" normalizeH="0" baseline="0" noProof="0">
                <a:ln>
                  <a:noFill/>
                </a:ln>
                <a:solidFill>
                  <a:srgbClr val="FFFFFF"/>
                </a:solidFill>
                <a:effectLst/>
                <a:uLnTx/>
                <a:uFillTx/>
                <a:latin typeface="Montserrat Light" panose="00000400000000000000" pitchFamily="2" charset="0"/>
                <a:ea typeface="+mn-ea"/>
                <a:cs typeface="+mn-cs"/>
                <a:sym typeface="Arial"/>
              </a:rPr>
              <a:t>CUARTA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825" b="1" i="0" u="none" strike="noStrike" kern="0" cap="none" spc="0" normalizeH="0" baseline="0" noProof="0">
                <a:ln>
                  <a:noFill/>
                </a:ln>
                <a:solidFill>
                  <a:srgbClr val="FFFFFF"/>
                </a:solidFill>
                <a:effectLst/>
                <a:uLnTx/>
                <a:uFillTx/>
                <a:latin typeface="Montserrat Light" panose="00000400000000000000" pitchFamily="2" charset="0"/>
                <a:ea typeface="+mn-ea"/>
                <a:cs typeface="+mn-cs"/>
                <a:sym typeface="Arial"/>
              </a:rPr>
              <a:t>SESIÓN ORDINARIA</a:t>
            </a:r>
          </a:p>
        </p:txBody>
      </p:sp>
      <p:sp>
        <p:nvSpPr>
          <p:cNvPr id="2" name="CuadroTexto 1">
            <a:extLst>
              <a:ext uri="{FF2B5EF4-FFF2-40B4-BE49-F238E27FC236}">
                <a16:creationId xmlns:a16="http://schemas.microsoft.com/office/drawing/2014/main" id="{3325CFB9-4697-9669-1F2C-3000E552B2E3}"/>
              </a:ext>
            </a:extLst>
          </p:cNvPr>
          <p:cNvSpPr txBox="1"/>
          <p:nvPr userDrawn="1"/>
        </p:nvSpPr>
        <p:spPr>
          <a:xfrm>
            <a:off x="1404757" y="6504059"/>
            <a:ext cx="6195927"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1200" cap="none" spc="0" normalizeH="0" baseline="0" noProof="0">
                <a:ln>
                  <a:noFill/>
                </a:ln>
                <a:solidFill>
                  <a:srgbClr val="FFFFFF"/>
                </a:solidFill>
                <a:effectLst/>
                <a:uLnTx/>
                <a:uFillTx/>
                <a:latin typeface="Montserrat Light" panose="00000400000000000000" pitchFamily="2" charset="0"/>
                <a:ea typeface="+mn-ea"/>
                <a:cs typeface="Arial"/>
                <a:sym typeface="Arial"/>
              </a:rPr>
              <a:t>Consejo Técnico Escolar y Taller Intensivo de Formación Continua para Docentes</a:t>
            </a:r>
          </a:p>
        </p:txBody>
      </p:sp>
      <p:pic>
        <p:nvPicPr>
          <p:cNvPr id="8" name="Imagen 7">
            <a:extLst>
              <a:ext uri="{FF2B5EF4-FFF2-40B4-BE49-F238E27FC236}">
                <a16:creationId xmlns:a16="http://schemas.microsoft.com/office/drawing/2014/main" id="{B082ACA6-7128-FC4D-B0B0-49736B6462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38" y="110213"/>
            <a:ext cx="2653895" cy="568131"/>
          </a:xfrm>
          <a:prstGeom prst="rect">
            <a:avLst/>
          </a:prstGeom>
        </p:spPr>
      </p:pic>
      <p:sp>
        <p:nvSpPr>
          <p:cNvPr id="9" name="Rectángulo 8">
            <a:extLst>
              <a:ext uri="{FF2B5EF4-FFF2-40B4-BE49-F238E27FC236}">
                <a16:creationId xmlns:a16="http://schemas.microsoft.com/office/drawing/2014/main" id="{7CA09982-77B9-234C-AF35-4209D8B06E18}"/>
              </a:ext>
            </a:extLst>
          </p:cNvPr>
          <p:cNvSpPr/>
          <p:nvPr userDrawn="1"/>
        </p:nvSpPr>
        <p:spPr>
          <a:xfrm>
            <a:off x="6468073" y="67944"/>
            <a:ext cx="5415425" cy="51514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16" b="0" i="0" u="none" strike="noStrike" kern="0" cap="none" spc="0" normalizeH="0" baseline="0" noProof="0">
                <a:ln>
                  <a:noFill/>
                </a:ln>
                <a:solidFill>
                  <a:srgbClr val="235B4E"/>
                </a:solidFill>
                <a:effectLst/>
                <a:uLnTx/>
                <a:uFillTx/>
                <a:latin typeface="Montserrat" pitchFamily="2" charset="77"/>
                <a:cs typeface="Arial"/>
                <a:sym typeface="Arial"/>
              </a:rPr>
              <a:t>Dirección General de Gestión Escolar y Enfoque Territorial</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16" b="0" i="0" u="none" strike="noStrike" kern="0" cap="none" spc="0" normalizeH="0" baseline="0" noProof="0">
                <a:ln>
                  <a:noFill/>
                </a:ln>
                <a:solidFill>
                  <a:srgbClr val="235B4E"/>
                </a:solidFill>
                <a:effectLst/>
                <a:uLnTx/>
                <a:uFillTx/>
                <a:latin typeface="Montserrat" pitchFamily="2" charset="77"/>
                <a:cs typeface="Arial"/>
                <a:sym typeface="Arial"/>
              </a:rPr>
              <a:t>Dirección General de Formación Continua a Docentes  y Directivos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16" b="0" i="0" u="none" strike="noStrike" kern="0" cap="none" spc="0" normalizeH="0" baseline="0" noProof="0">
                <a:ln>
                  <a:noFill/>
                </a:ln>
                <a:solidFill>
                  <a:srgbClr val="235B4E"/>
                </a:solidFill>
                <a:effectLst/>
                <a:uLnTx/>
                <a:uFillTx/>
                <a:latin typeface="Montserrat" pitchFamily="2" charset="77"/>
                <a:cs typeface="Arial"/>
                <a:sym typeface="Arial"/>
              </a:rPr>
              <a:t>Coordinación General de Enlace Educativo </a:t>
            </a:r>
          </a:p>
        </p:txBody>
      </p:sp>
    </p:spTree>
    <p:extLst>
      <p:ext uri="{BB962C8B-B14F-4D97-AF65-F5344CB8AC3E}">
        <p14:creationId xmlns:p14="http://schemas.microsoft.com/office/powerpoint/2010/main" val="2040049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1" y="784709"/>
            <a:ext cx="10521951" cy="1806095"/>
          </a:xfrm>
          <a:prstGeom prst="rect">
            <a:avLst/>
          </a:prstGeom>
        </p:spPr>
        <p:txBody>
          <a:bodyPr anchor="b">
            <a:normAutofit/>
          </a:bodyPr>
          <a:lstStyle>
            <a:lvl1pPr algn="ctr">
              <a:defRPr sz="33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3"/>
            <a:ext cx="10515600" cy="2208059"/>
          </a:xfrm>
          <a:prstGeom prst="rect">
            <a:avLst/>
          </a:prstGeom>
        </p:spPr>
        <p:txBody>
          <a:bodyPr/>
          <a:lstStyle>
            <a:lvl1pPr marL="0" indent="0">
              <a:buNone/>
              <a:defRPr sz="1800" b="0" i="0">
                <a:solidFill>
                  <a:schemeClr val="tx1">
                    <a:tint val="75000"/>
                  </a:schemeClr>
                </a:solidFill>
                <a:latin typeface="Montserrat" pitchFamily="2"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3"/>
            <a:ext cx="2743200" cy="365125"/>
          </a:xfrm>
        </p:spPr>
        <p:txBody>
          <a:bodyPr/>
          <a:lstStyle/>
          <a:p>
            <a:fld id="{256B7AE2-61EB-40F5-9C2C-48C107AB1AA1}" type="datetime1">
              <a:rPr lang="es-MX" smtClean="0"/>
              <a:pPr/>
              <a:t>04/12/2024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3"/>
            <a:ext cx="4114800" cy="365125"/>
          </a:xfrm>
        </p:spPr>
        <p:txBody>
          <a:bodyPr/>
          <a:lstStyle/>
          <a:p>
            <a:endParaRPr lang="es-MX">
              <a:solidFill>
                <a:srgbClr val="636569">
                  <a:lumMod val="75000"/>
                  <a:lumOff val="25000"/>
                </a:srgbClr>
              </a:solidFill>
            </a:endParaRPr>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3"/>
            <a:ext cx="2743200" cy="365125"/>
          </a:xfrm>
        </p:spPr>
        <p:txBody>
          <a:bodyPr/>
          <a:lstStyle/>
          <a:p>
            <a:fld id="{C119739B-ACC7-1A4E-906B-A9546BA1AB75}"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83464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2D10A-C7E1-252C-0F01-6D4B599606AE}"/>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A9538C2-7912-2A9A-16C9-73C6C4D1F36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F22F73-3B1E-E9F1-3E42-21ABB4808316}"/>
              </a:ext>
            </a:extLst>
          </p:cNvPr>
          <p:cNvSpPr>
            <a:spLocks noGrp="1"/>
          </p:cNvSpPr>
          <p:nvPr>
            <p:ph type="dt" sz="half" idx="10"/>
          </p:nvPr>
        </p:nvSpPr>
        <p:spPr/>
        <p:txBody>
          <a:bodyPr/>
          <a:lstStyle/>
          <a:p>
            <a:fld id="{55E5CE90-F752-40C2-8DF9-734C2B4B1A85}" type="datetime1">
              <a:rPr lang="es-MX" smtClean="0"/>
              <a:pPr/>
              <a:t>04/12/2024</a:t>
            </a:fld>
            <a:endParaRPr lang="es-419"/>
          </a:p>
        </p:txBody>
      </p:sp>
      <p:sp>
        <p:nvSpPr>
          <p:cNvPr id="5" name="Marcador de pie de página 4">
            <a:extLst>
              <a:ext uri="{FF2B5EF4-FFF2-40B4-BE49-F238E27FC236}">
                <a16:creationId xmlns:a16="http://schemas.microsoft.com/office/drawing/2014/main" id="{DFE3148E-086B-452A-9A9E-FEE6F49F330A}"/>
              </a:ext>
            </a:extLst>
          </p:cNvPr>
          <p:cNvSpPr>
            <a:spLocks noGrp="1"/>
          </p:cNvSpPr>
          <p:nvPr>
            <p:ph type="ftr" sz="quarter" idx="11"/>
          </p:nvPr>
        </p:nvSpPr>
        <p:spPr/>
        <p:txBody>
          <a:bodyPr/>
          <a:lstStyle/>
          <a:p>
            <a:endParaRPr lang="es-419">
              <a:solidFill>
                <a:srgbClr val="636569">
                  <a:lumMod val="75000"/>
                  <a:lumOff val="25000"/>
                </a:srgbClr>
              </a:solidFill>
            </a:endParaRPr>
          </a:p>
        </p:txBody>
      </p:sp>
      <p:sp>
        <p:nvSpPr>
          <p:cNvPr id="6" name="Marcador de número de diapositiva 5">
            <a:extLst>
              <a:ext uri="{FF2B5EF4-FFF2-40B4-BE49-F238E27FC236}">
                <a16:creationId xmlns:a16="http://schemas.microsoft.com/office/drawing/2014/main" id="{FD3B2543-5BF2-3041-B145-09D6D561DD11}"/>
              </a:ext>
            </a:extLst>
          </p:cNvPr>
          <p:cNvSpPr>
            <a:spLocks noGrp="1"/>
          </p:cNvSpPr>
          <p:nvPr>
            <p:ph type="sldNum" sz="quarter" idx="12"/>
          </p:nvPr>
        </p:nvSpPr>
        <p:spPr/>
        <p:txBody>
          <a:bodyPr/>
          <a:lstStyle/>
          <a:p>
            <a:fld id="{56D250A7-BE4F-4943-8178-46CC9CDFC99E}" type="slidenum">
              <a:rPr lang="es-419" smtClean="0">
                <a:solidFill>
                  <a:srgbClr val="FFFFFF"/>
                </a:solidFill>
              </a:rPr>
              <a:pPr/>
              <a:t>‹Nº›</a:t>
            </a:fld>
            <a:endParaRPr lang="es-419">
              <a:solidFill>
                <a:srgbClr val="FFFFFF"/>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37" y="212965"/>
            <a:ext cx="3469563" cy="1230075"/>
          </a:xfrm>
          <a:prstGeom prst="rect">
            <a:avLst/>
          </a:prstGeom>
        </p:spPr>
      </p:pic>
      <p:sp>
        <p:nvSpPr>
          <p:cNvPr id="9" name="Google Shape;11;p2"/>
          <p:cNvSpPr/>
          <p:nvPr userDrawn="1"/>
        </p:nvSpPr>
        <p:spPr>
          <a:xfrm>
            <a:off x="10788501" y="0"/>
            <a:ext cx="1403499" cy="7298736"/>
          </a:xfrm>
          <a:prstGeom prst="rect">
            <a:avLst/>
          </a:prstGeom>
          <a:solidFill>
            <a:schemeClr val="dk2"/>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623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2"/>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Escribe tu subtítulo</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r>
              <a:rPr lang="es-MX">
                <a:solidFill>
                  <a:srgbClr val="636569">
                    <a:lumMod val="75000"/>
                    <a:lumOff val="25000"/>
                  </a:srgbClr>
                </a:solidFill>
              </a:rPr>
              <a:t>Agregar un pie de página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5" name="Títu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Tree>
    <p:extLst>
      <p:ext uri="{BB962C8B-B14F-4D97-AF65-F5344CB8AC3E}">
        <p14:creationId xmlns:p14="http://schemas.microsoft.com/office/powerpoint/2010/main" val="2957430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
        <p:nvSpPr>
          <p:cNvPr id="4" name="Títu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s-ES" noProof="0"/>
              <a:t>Haga clic para modificar el estilo de título del patrón</a:t>
            </a:r>
            <a:endParaRPr lang="es-MX" noProof="0"/>
          </a:p>
        </p:txBody>
      </p:sp>
      <p:sp>
        <p:nvSpPr>
          <p:cNvPr id="6" name="Rectángulo 5"/>
          <p:cNvSpPr/>
          <p:nvPr userDrawn="1"/>
        </p:nvSpPr>
        <p:spPr>
          <a:xfrm>
            <a:off x="9824882" y="6273802"/>
            <a:ext cx="1596655" cy="529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25" b="0" i="0" u="none" strike="noStrike" kern="1200" cap="none" spc="0" normalizeH="0" baseline="0" noProof="0">
                <a:ln>
                  <a:noFill/>
                </a:ln>
                <a:solidFill>
                  <a:srgbClr val="FFFFFF"/>
                </a:solidFill>
                <a:effectLst/>
                <a:uLnTx/>
                <a:uFillTx/>
                <a:latin typeface="Candara"/>
                <a:ea typeface="+mn-ea"/>
                <a:cs typeface="+mn-cs"/>
                <a:sym typeface="Arial"/>
              </a:rPr>
              <a:t>v</a:t>
            </a: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0718" y="5693483"/>
            <a:ext cx="1850052" cy="1041400"/>
          </a:xfrm>
          <a:prstGeom prst="rect">
            <a:avLst/>
          </a:prstGeom>
        </p:spPr>
      </p:pic>
    </p:spTree>
    <p:extLst>
      <p:ext uri="{BB962C8B-B14F-4D97-AF65-F5344CB8AC3E}">
        <p14:creationId xmlns:p14="http://schemas.microsoft.com/office/powerpoint/2010/main" val="3681438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Encabezado de sección">
  <p:cSld name="19_Encabezado de sección">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1853" y="784710"/>
            <a:ext cx="10521951" cy="1806095"/>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800"/>
              <a:buNone/>
              <a:defRPr sz="3300" b="1" i="0">
                <a:solidFill>
                  <a:srgbClr val="6E152E"/>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 name="Google Shape;15;p23"/>
          <p:cNvSpPr txBox="1">
            <a:spLocks noGrp="1"/>
          </p:cNvSpPr>
          <p:nvPr>
            <p:ph type="body" idx="1"/>
          </p:nvPr>
        </p:nvSpPr>
        <p:spPr>
          <a:xfrm>
            <a:off x="831851" y="2956564"/>
            <a:ext cx="10515600" cy="2208059"/>
          </a:xfrm>
          <a:prstGeom prst="rect">
            <a:avLst/>
          </a:prstGeom>
          <a:noFill/>
          <a:ln>
            <a:noFill/>
          </a:ln>
        </p:spPr>
        <p:txBody>
          <a:bodyPr spcFirstLastPara="1" wrap="square" lIns="91425" tIns="91425" rIns="91425" bIns="91425" anchor="t" anchorCtr="0">
            <a:noAutofit/>
          </a:bodyPr>
          <a:lstStyle>
            <a:lvl1pPr marL="342991" lvl="0" indent="-171496" algn="l">
              <a:lnSpc>
                <a:spcPct val="115000"/>
              </a:lnSpc>
              <a:spcBef>
                <a:spcPts val="450"/>
              </a:spcBef>
              <a:spcAft>
                <a:spcPts val="0"/>
              </a:spcAft>
              <a:buSzPts val="2400"/>
              <a:buNone/>
              <a:defRPr sz="1800" b="0" i="0">
                <a:solidFill>
                  <a:srgbClr val="9D9EA0"/>
                </a:solidFill>
                <a:latin typeface="Montserrat"/>
                <a:ea typeface="Montserrat"/>
                <a:cs typeface="Montserrat"/>
                <a:sym typeface="Montserrat"/>
              </a:defRPr>
            </a:lvl1pPr>
            <a:lvl2pPr marL="685983" lvl="1" indent="-171496" algn="l">
              <a:lnSpc>
                <a:spcPct val="115000"/>
              </a:lnSpc>
              <a:spcBef>
                <a:spcPts val="0"/>
              </a:spcBef>
              <a:spcAft>
                <a:spcPts val="0"/>
              </a:spcAft>
              <a:buSzPts val="2400"/>
              <a:buNone/>
              <a:defRPr sz="1500">
                <a:solidFill>
                  <a:srgbClr val="9D9EA0"/>
                </a:solidFill>
              </a:defRPr>
            </a:lvl2pPr>
            <a:lvl3pPr marL="1028974" lvl="2" indent="-171496" algn="l">
              <a:lnSpc>
                <a:spcPct val="115000"/>
              </a:lnSpc>
              <a:spcBef>
                <a:spcPts val="0"/>
              </a:spcBef>
              <a:spcAft>
                <a:spcPts val="0"/>
              </a:spcAft>
              <a:buSzPts val="2400"/>
              <a:buNone/>
              <a:defRPr sz="1350">
                <a:solidFill>
                  <a:srgbClr val="9D9EA0"/>
                </a:solidFill>
              </a:defRPr>
            </a:lvl3pPr>
            <a:lvl4pPr marL="1371966" lvl="3" indent="-171496" algn="l">
              <a:lnSpc>
                <a:spcPct val="115000"/>
              </a:lnSpc>
              <a:spcBef>
                <a:spcPts val="0"/>
              </a:spcBef>
              <a:spcAft>
                <a:spcPts val="0"/>
              </a:spcAft>
              <a:buSzPts val="2400"/>
              <a:buNone/>
              <a:defRPr sz="1200">
                <a:solidFill>
                  <a:srgbClr val="9D9EA0"/>
                </a:solidFill>
              </a:defRPr>
            </a:lvl4pPr>
            <a:lvl5pPr marL="1714957" lvl="4" indent="-171496" algn="l">
              <a:lnSpc>
                <a:spcPct val="115000"/>
              </a:lnSpc>
              <a:spcBef>
                <a:spcPts val="0"/>
              </a:spcBef>
              <a:spcAft>
                <a:spcPts val="0"/>
              </a:spcAft>
              <a:buSzPts val="2400"/>
              <a:buNone/>
              <a:defRPr sz="1200">
                <a:solidFill>
                  <a:srgbClr val="9D9EA0"/>
                </a:solidFill>
              </a:defRPr>
            </a:lvl5pPr>
            <a:lvl6pPr marL="2057949" lvl="5" indent="-171496" algn="l">
              <a:lnSpc>
                <a:spcPct val="115000"/>
              </a:lnSpc>
              <a:spcBef>
                <a:spcPts val="0"/>
              </a:spcBef>
              <a:spcAft>
                <a:spcPts val="0"/>
              </a:spcAft>
              <a:buSzPts val="2400"/>
              <a:buNone/>
              <a:defRPr sz="1200">
                <a:solidFill>
                  <a:srgbClr val="9D9EA0"/>
                </a:solidFill>
              </a:defRPr>
            </a:lvl6pPr>
            <a:lvl7pPr marL="2400940" lvl="6" indent="-171496" algn="l">
              <a:lnSpc>
                <a:spcPct val="115000"/>
              </a:lnSpc>
              <a:spcBef>
                <a:spcPts val="0"/>
              </a:spcBef>
              <a:spcAft>
                <a:spcPts val="0"/>
              </a:spcAft>
              <a:buSzPts val="2400"/>
              <a:buNone/>
              <a:defRPr sz="1200">
                <a:solidFill>
                  <a:srgbClr val="9D9EA0"/>
                </a:solidFill>
              </a:defRPr>
            </a:lvl7pPr>
            <a:lvl8pPr marL="2743932" lvl="7" indent="-171496" algn="l">
              <a:lnSpc>
                <a:spcPct val="115000"/>
              </a:lnSpc>
              <a:spcBef>
                <a:spcPts val="0"/>
              </a:spcBef>
              <a:spcAft>
                <a:spcPts val="0"/>
              </a:spcAft>
              <a:buSzPts val="2400"/>
              <a:buNone/>
              <a:defRPr sz="1200">
                <a:solidFill>
                  <a:srgbClr val="9D9EA0"/>
                </a:solidFill>
              </a:defRPr>
            </a:lvl8pPr>
            <a:lvl9pPr marL="3086923" lvl="8" indent="-171496" algn="l">
              <a:lnSpc>
                <a:spcPct val="115000"/>
              </a:lnSpc>
              <a:spcBef>
                <a:spcPts val="0"/>
              </a:spcBef>
              <a:spcAft>
                <a:spcPts val="0"/>
              </a:spcAft>
              <a:buSzPts val="2400"/>
              <a:buNone/>
              <a:defRPr sz="1200">
                <a:solidFill>
                  <a:srgbClr val="9D9EA0"/>
                </a:solidFill>
              </a:defRPr>
            </a:lvl9pPr>
          </a:lstStyle>
          <a:p>
            <a:endParaRPr/>
          </a:p>
        </p:txBody>
      </p:sp>
      <p:sp>
        <p:nvSpPr>
          <p:cNvPr id="16" name="Google Shape;16;p2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s-MX">
              <a:solidFill>
                <a:srgbClr val="636569"/>
              </a:solidFill>
            </a:endParaRPr>
          </a:p>
        </p:txBody>
      </p:sp>
      <p:sp>
        <p:nvSpPr>
          <p:cNvPr id="17" name="Google Shape;17;p2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s-MX">
              <a:solidFill>
                <a:srgbClr val="636569"/>
              </a:solidFill>
            </a:endParaRPr>
          </a:p>
        </p:txBody>
      </p:sp>
      <p:sp>
        <p:nvSpPr>
          <p:cNvPr id="18" name="Google Shape;18;p23"/>
          <p:cNvSpPr txBox="1">
            <a:spLocks noGrp="1"/>
          </p:cNvSpPr>
          <p:nvPr>
            <p:ph type="sldNum" idx="12"/>
          </p:nvPr>
        </p:nvSpPr>
        <p:spPr>
          <a:xfrm>
            <a:off x="8610600" y="6356354"/>
            <a:ext cx="2743200" cy="36512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1pPr>
            <a:lvl2pPr marL="0" marR="0" lvl="1"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2pPr>
            <a:lvl3pPr marL="0" marR="0" lvl="2"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3pPr>
            <a:lvl4pPr marL="0" marR="0" lvl="3"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4pPr>
            <a:lvl5pPr marL="0" marR="0" lvl="4"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5pPr>
            <a:lvl6pPr marL="0" marR="0" lvl="5"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6pPr>
            <a:lvl7pPr marL="0" marR="0" lvl="6"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7pPr>
            <a:lvl8pPr marL="0" marR="0" lvl="7"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8pPr>
            <a:lvl9pPr marL="0" marR="0" lvl="8" indent="0" algn="ctr">
              <a:lnSpc>
                <a:spcPct val="100000"/>
              </a:lnSpc>
              <a:spcBef>
                <a:spcPts val="0"/>
              </a:spcBef>
              <a:spcAft>
                <a:spcPts val="0"/>
              </a:spcAft>
              <a:buClr>
                <a:schemeClr val="accent4"/>
              </a:buClr>
              <a:buSzPts val="1700"/>
              <a:buFont typeface="Encode Sans"/>
              <a:buNone/>
              <a:defRPr sz="1299" b="1" i="0" u="none" strike="noStrike" cap="none">
                <a:solidFill>
                  <a:schemeClr val="accent4"/>
                </a:solidFill>
                <a:latin typeface="Encode Sans"/>
                <a:ea typeface="Encode Sans"/>
                <a:cs typeface="Encode Sans"/>
                <a:sym typeface="Encode Sans"/>
              </a:defRPr>
            </a:lvl9pPr>
          </a:lstStyle>
          <a:p>
            <a:pPr>
              <a:buClr>
                <a:srgbClr val="A6A6A8"/>
              </a:buClr>
            </a:pPr>
            <a:fld id="{00000000-1234-1234-1234-123412341234}" type="slidenum">
              <a:rPr lang="es-MX" smtClean="0">
                <a:solidFill>
                  <a:srgbClr val="A6A6A8"/>
                </a:solidFill>
              </a:rPr>
              <a:pPr>
                <a:buClr>
                  <a:srgbClr val="A6A6A8"/>
                </a:buClr>
              </a:pPr>
              <a:t>‹Nº›</a:t>
            </a:fld>
            <a:endParaRPr lang="es-MX">
              <a:solidFill>
                <a:srgbClr val="A6A6A8"/>
              </a:solidFill>
            </a:endParaRPr>
          </a:p>
        </p:txBody>
      </p:sp>
    </p:spTree>
    <p:extLst>
      <p:ext uri="{BB962C8B-B14F-4D97-AF65-F5344CB8AC3E}">
        <p14:creationId xmlns:p14="http://schemas.microsoft.com/office/powerpoint/2010/main" val="1528908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862C3C1-5295-AABA-0DD8-917D42FEDE43}"/>
              </a:ext>
            </a:extLst>
          </p:cNvPr>
          <p:cNvPicPr>
            <a:picLocks noChangeAspect="1"/>
          </p:cNvPicPr>
          <p:nvPr userDrawn="1"/>
        </p:nvPicPr>
        <p:blipFill>
          <a:blip r:embed="rId2"/>
          <a:srcRect/>
          <a:stretch/>
        </p:blipFill>
        <p:spPr>
          <a:xfrm>
            <a:off x="2" y="0"/>
            <a:ext cx="12191999" cy="6858000"/>
          </a:xfrm>
          <a:prstGeom prst="rect">
            <a:avLst/>
          </a:prstGeom>
        </p:spPr>
      </p:pic>
      <p:pic>
        <p:nvPicPr>
          <p:cNvPr id="12" name="Imagen 11">
            <a:extLst>
              <a:ext uri="{FF2B5EF4-FFF2-40B4-BE49-F238E27FC236}">
                <a16:creationId xmlns:a16="http://schemas.microsoft.com/office/drawing/2014/main" id="{44CDEADC-0B41-F259-EEFE-38719F7EDCCD}"/>
              </a:ext>
            </a:extLst>
          </p:cNvPr>
          <p:cNvPicPr>
            <a:picLocks noChangeAspect="1"/>
          </p:cNvPicPr>
          <p:nvPr userDrawn="1"/>
        </p:nvPicPr>
        <p:blipFill>
          <a:blip r:embed="rId3"/>
          <a:stretch>
            <a:fillRect/>
          </a:stretch>
        </p:blipFill>
        <p:spPr>
          <a:xfrm>
            <a:off x="1504717" y="6132147"/>
            <a:ext cx="10687284" cy="813533"/>
          </a:xfrm>
          <a:prstGeom prst="rect">
            <a:avLst/>
          </a:prstGeom>
        </p:spPr>
      </p:pic>
      <p:sp>
        <p:nvSpPr>
          <p:cNvPr id="6" name="Marcador de número de diapositiva 5">
            <a:extLst>
              <a:ext uri="{FF2B5EF4-FFF2-40B4-BE49-F238E27FC236}">
                <a16:creationId xmlns:a16="http://schemas.microsoft.com/office/drawing/2014/main" id="{2046BF6D-9F72-1833-97A0-478727BF8C34}"/>
              </a:ext>
            </a:extLst>
          </p:cNvPr>
          <p:cNvSpPr>
            <a:spLocks noGrp="1"/>
          </p:cNvSpPr>
          <p:nvPr>
            <p:ph type="sldNum" sz="quarter" idx="12"/>
          </p:nvPr>
        </p:nvSpPr>
        <p:spPr>
          <a:xfrm>
            <a:off x="9287608" y="6268429"/>
            <a:ext cx="2743200" cy="365125"/>
          </a:xfrm>
        </p:spPr>
        <p:txBody>
          <a:bodyPr/>
          <a:lstStyle/>
          <a:p>
            <a:fld id="{EAB6B3EF-B033-494D-811F-7504B08701B3}" type="slidenum">
              <a:rPr lang="es-MX" smtClean="0">
                <a:solidFill>
                  <a:srgbClr val="FFFFFF"/>
                </a:solidFill>
              </a:rPr>
              <a:pPr/>
              <a:t>‹Nº›</a:t>
            </a:fld>
            <a:endParaRPr lang="es-MX">
              <a:solidFill>
                <a:srgbClr val="FFFFFF"/>
              </a:solidFill>
            </a:endParaRPr>
          </a:p>
        </p:txBody>
      </p:sp>
      <p:pic>
        <p:nvPicPr>
          <p:cNvPr id="10" name="Imagen 9" descr="Logotipo&#10;&#10;Descripción generada automáticamente">
            <a:extLst>
              <a:ext uri="{FF2B5EF4-FFF2-40B4-BE49-F238E27FC236}">
                <a16:creationId xmlns:a16="http://schemas.microsoft.com/office/drawing/2014/main" id="{278DACF4-02C3-3D12-AC6C-05B2965E6A48}"/>
              </a:ext>
            </a:extLst>
          </p:cNvPr>
          <p:cNvPicPr>
            <a:picLocks noChangeAspect="1"/>
          </p:cNvPicPr>
          <p:nvPr userDrawn="1"/>
        </p:nvPicPr>
        <p:blipFill>
          <a:blip r:embed="rId4"/>
          <a:stretch>
            <a:fillRect/>
          </a:stretch>
        </p:blipFill>
        <p:spPr>
          <a:xfrm>
            <a:off x="9897208" y="136525"/>
            <a:ext cx="2133600" cy="546072"/>
          </a:xfrm>
          <a:prstGeom prst="rect">
            <a:avLst/>
          </a:prstGeom>
        </p:spPr>
      </p:pic>
      <p:pic>
        <p:nvPicPr>
          <p:cNvPr id="14" name="Imagen 13" descr="Un letrero de color blanco&#10;&#10;Descripción generada automáticamente con confianza media">
            <a:extLst>
              <a:ext uri="{FF2B5EF4-FFF2-40B4-BE49-F238E27FC236}">
                <a16:creationId xmlns:a16="http://schemas.microsoft.com/office/drawing/2014/main" id="{7739C549-10ED-BD36-EAFE-90E4C4720812}"/>
              </a:ext>
            </a:extLst>
          </p:cNvPr>
          <p:cNvPicPr>
            <a:picLocks noChangeAspect="1"/>
          </p:cNvPicPr>
          <p:nvPr userDrawn="1"/>
        </p:nvPicPr>
        <p:blipFill>
          <a:blip r:embed="rId5"/>
          <a:stretch>
            <a:fillRect/>
          </a:stretch>
        </p:blipFill>
        <p:spPr>
          <a:xfrm>
            <a:off x="161193" y="6104035"/>
            <a:ext cx="1343524" cy="693908"/>
          </a:xfrm>
          <a:prstGeom prst="rect">
            <a:avLst/>
          </a:prstGeom>
        </p:spPr>
      </p:pic>
      <p:sp>
        <p:nvSpPr>
          <p:cNvPr id="15" name="CuadroTexto 14">
            <a:extLst>
              <a:ext uri="{FF2B5EF4-FFF2-40B4-BE49-F238E27FC236}">
                <a16:creationId xmlns:a16="http://schemas.microsoft.com/office/drawing/2014/main" id="{6B2E3950-171C-4AAB-1239-8F9B95700428}"/>
              </a:ext>
            </a:extLst>
          </p:cNvPr>
          <p:cNvSpPr txBox="1"/>
          <p:nvPr userDrawn="1"/>
        </p:nvSpPr>
        <p:spPr>
          <a:xfrm>
            <a:off x="1863970" y="6323086"/>
            <a:ext cx="6383215" cy="392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Primera Sesión Ordinaria del Consejo Técnico Escolar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b="1"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Ciclo Escolar 2024-2025</a:t>
            </a:r>
          </a:p>
        </p:txBody>
      </p:sp>
    </p:spTree>
    <p:extLst>
      <p:ext uri="{BB962C8B-B14F-4D97-AF65-F5344CB8AC3E}">
        <p14:creationId xmlns:p14="http://schemas.microsoft.com/office/powerpoint/2010/main" val="555599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9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06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2"/>
            <a:ext cx="9780103" cy="6804025"/>
          </a:xfrm>
          <a:solidFill>
            <a:schemeClr val="bg1">
              <a:lumMod val="85000"/>
            </a:schemeClr>
          </a:solidFill>
        </p:spPr>
        <p:txBody>
          <a:bodyPr tIns="0" rtlCol="0" anchor="ctr"/>
          <a:lstStyle>
            <a:lvl1pPr marL="0" indent="0" algn="ctr">
              <a:buNone/>
              <a:defRPr sz="900" i="1">
                <a:latin typeface="Times New Roman" panose="02020603050405020304" pitchFamily="18" charset="0"/>
                <a:cs typeface="Times New Roman" panose="02020603050405020304" pitchFamily="18" charset="0"/>
              </a:defRPr>
            </a:lvl1pPr>
          </a:lstStyle>
          <a:p>
            <a:pPr rtl="0"/>
            <a:r>
              <a:rPr lang="es-MX" noProof="0"/>
              <a:t>Introduce o arrastra y coloca tu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500" b="1" spc="-225" dirty="0"/>
            </a:lvl1pPr>
          </a:lstStyle>
          <a:p>
            <a:pPr lvl="0" algn="r" rtl="0"/>
            <a:r>
              <a:rPr lang="es-MX"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1" y="3957705"/>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1" y="4306722"/>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1" y="4655739"/>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Controlador de medios sociales o de correo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1" y="5004756"/>
            <a:ext cx="2910343" cy="316800"/>
          </a:xfrm>
          <a:solidFill>
            <a:schemeClr val="tx1">
              <a:lumMod val="75000"/>
              <a:lumOff val="25000"/>
            </a:schemeClr>
          </a:solidFill>
        </p:spPr>
        <p:txBody>
          <a:bodyPr rIns="72000" rtlCol="0" anchor="ctr"/>
          <a:lstStyle>
            <a:lvl1pPr marL="0" indent="0" algn="r">
              <a:buNone/>
              <a:defRPr sz="9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Sitio web de la compañía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92309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MX" noProof="0"/>
              <a:t>Haz clic para modificar el título de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11339513"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es-MX"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r>
              <a:rPr lang="es-MX">
                <a:solidFill>
                  <a:srgbClr val="636569">
                    <a:lumMod val="75000"/>
                    <a:lumOff val="25000"/>
                  </a:srgbClr>
                </a:solidFill>
              </a:rPr>
              <a:t>Agregar un pie de página</a:t>
            </a:r>
          </a:p>
        </p:txBody>
      </p:sp>
      <p:sp>
        <p:nvSpPr>
          <p:cNvPr id="5" name="Marcador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92297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image" Target="../media/image1.png"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slideLayout" Target="../slideLayouts/slideLayout35.xml" /><Relationship Id="rId18" Type="http://schemas.openxmlformats.org/officeDocument/2006/relationships/slideLayout" Target="../slideLayouts/slideLayout40.xml" /><Relationship Id="rId26" Type="http://schemas.openxmlformats.org/officeDocument/2006/relationships/theme" Target="../theme/theme2.xml" /><Relationship Id="rId3" Type="http://schemas.openxmlformats.org/officeDocument/2006/relationships/slideLayout" Target="../slideLayouts/slideLayout25.xml" /><Relationship Id="rId21" Type="http://schemas.openxmlformats.org/officeDocument/2006/relationships/slideLayout" Target="../slideLayouts/slideLayout43.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17" Type="http://schemas.openxmlformats.org/officeDocument/2006/relationships/slideLayout" Target="../slideLayouts/slideLayout39.xml" /><Relationship Id="rId25" Type="http://schemas.openxmlformats.org/officeDocument/2006/relationships/slideLayout" Target="../slideLayouts/slideLayout47.xml" /><Relationship Id="rId2" Type="http://schemas.openxmlformats.org/officeDocument/2006/relationships/slideLayout" Target="../slideLayouts/slideLayout24.xml" /><Relationship Id="rId16" Type="http://schemas.openxmlformats.org/officeDocument/2006/relationships/slideLayout" Target="../slideLayouts/slideLayout38.xml" /><Relationship Id="rId20" Type="http://schemas.openxmlformats.org/officeDocument/2006/relationships/slideLayout" Target="../slideLayouts/slideLayout42.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24" Type="http://schemas.openxmlformats.org/officeDocument/2006/relationships/slideLayout" Target="../slideLayouts/slideLayout46.xml" /><Relationship Id="rId5" Type="http://schemas.openxmlformats.org/officeDocument/2006/relationships/slideLayout" Target="../slideLayouts/slideLayout27.xml" /><Relationship Id="rId15" Type="http://schemas.openxmlformats.org/officeDocument/2006/relationships/slideLayout" Target="../slideLayouts/slideLayout37.xml" /><Relationship Id="rId23" Type="http://schemas.openxmlformats.org/officeDocument/2006/relationships/slideLayout" Target="../slideLayouts/slideLayout45.xml" /><Relationship Id="rId10" Type="http://schemas.openxmlformats.org/officeDocument/2006/relationships/slideLayout" Target="../slideLayouts/slideLayout32.xml" /><Relationship Id="rId19" Type="http://schemas.openxmlformats.org/officeDocument/2006/relationships/slideLayout" Target="../slideLayouts/slideLayout41.xml"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slideLayout" Target="../slideLayouts/slideLayout36.xml" /><Relationship Id="rId22" Type="http://schemas.openxmlformats.org/officeDocument/2006/relationships/slideLayout" Target="../slideLayouts/slideLayout44.xml" /><Relationship Id="rId27" Type="http://schemas.openxmlformats.org/officeDocument/2006/relationships/image" Target="../media/image1.pn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 /><Relationship Id="rId13" Type="http://schemas.openxmlformats.org/officeDocument/2006/relationships/slideLayout" Target="../slideLayouts/slideLayout60.xml" /><Relationship Id="rId18" Type="http://schemas.openxmlformats.org/officeDocument/2006/relationships/slideLayout" Target="../slideLayouts/slideLayout65.xml" /><Relationship Id="rId26" Type="http://schemas.openxmlformats.org/officeDocument/2006/relationships/slideLayout" Target="../slideLayouts/slideLayout73.xml" /><Relationship Id="rId3" Type="http://schemas.openxmlformats.org/officeDocument/2006/relationships/slideLayout" Target="../slideLayouts/slideLayout50.xml" /><Relationship Id="rId21" Type="http://schemas.openxmlformats.org/officeDocument/2006/relationships/slideLayout" Target="../slideLayouts/slideLayout68.xml" /><Relationship Id="rId7" Type="http://schemas.openxmlformats.org/officeDocument/2006/relationships/slideLayout" Target="../slideLayouts/slideLayout54.xml" /><Relationship Id="rId12" Type="http://schemas.openxmlformats.org/officeDocument/2006/relationships/slideLayout" Target="../slideLayouts/slideLayout59.xml" /><Relationship Id="rId17" Type="http://schemas.openxmlformats.org/officeDocument/2006/relationships/slideLayout" Target="../slideLayouts/slideLayout64.xml" /><Relationship Id="rId25" Type="http://schemas.openxmlformats.org/officeDocument/2006/relationships/slideLayout" Target="../slideLayouts/slideLayout72.xml" /><Relationship Id="rId2" Type="http://schemas.openxmlformats.org/officeDocument/2006/relationships/slideLayout" Target="../slideLayouts/slideLayout49.xml" /><Relationship Id="rId16" Type="http://schemas.openxmlformats.org/officeDocument/2006/relationships/slideLayout" Target="../slideLayouts/slideLayout63.xml" /><Relationship Id="rId20" Type="http://schemas.openxmlformats.org/officeDocument/2006/relationships/slideLayout" Target="../slideLayouts/slideLayout67.xml" /><Relationship Id="rId1" Type="http://schemas.openxmlformats.org/officeDocument/2006/relationships/slideLayout" Target="../slideLayouts/slideLayout48.xml" /><Relationship Id="rId6" Type="http://schemas.openxmlformats.org/officeDocument/2006/relationships/slideLayout" Target="../slideLayouts/slideLayout53.xml" /><Relationship Id="rId11" Type="http://schemas.openxmlformats.org/officeDocument/2006/relationships/slideLayout" Target="../slideLayouts/slideLayout58.xml" /><Relationship Id="rId24" Type="http://schemas.openxmlformats.org/officeDocument/2006/relationships/slideLayout" Target="../slideLayouts/slideLayout71.xml" /><Relationship Id="rId5" Type="http://schemas.openxmlformats.org/officeDocument/2006/relationships/slideLayout" Target="../slideLayouts/slideLayout52.xml" /><Relationship Id="rId15" Type="http://schemas.openxmlformats.org/officeDocument/2006/relationships/slideLayout" Target="../slideLayouts/slideLayout62.xml" /><Relationship Id="rId23" Type="http://schemas.openxmlformats.org/officeDocument/2006/relationships/slideLayout" Target="../slideLayouts/slideLayout70.xml" /><Relationship Id="rId28" Type="http://schemas.openxmlformats.org/officeDocument/2006/relationships/image" Target="../media/image1.png" /><Relationship Id="rId10" Type="http://schemas.openxmlformats.org/officeDocument/2006/relationships/slideLayout" Target="../slideLayouts/slideLayout57.xml" /><Relationship Id="rId19" Type="http://schemas.openxmlformats.org/officeDocument/2006/relationships/slideLayout" Target="../slideLayouts/slideLayout66.xml" /><Relationship Id="rId4" Type="http://schemas.openxmlformats.org/officeDocument/2006/relationships/slideLayout" Target="../slideLayouts/slideLayout51.xml" /><Relationship Id="rId9" Type="http://schemas.openxmlformats.org/officeDocument/2006/relationships/slideLayout" Target="../slideLayouts/slideLayout56.xml" /><Relationship Id="rId14" Type="http://schemas.openxmlformats.org/officeDocument/2006/relationships/slideLayout" Target="../slideLayouts/slideLayout61.xml" /><Relationship Id="rId22" Type="http://schemas.openxmlformats.org/officeDocument/2006/relationships/slideLayout" Target="../slideLayouts/slideLayout69.xml" /><Relationship Id="rId27"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B0D177-9AA4-42F4-9CD7-CD206217CA6D}"/>
              </a:ext>
            </a:extLst>
          </p:cNvPr>
          <p:cNvSpPr/>
          <p:nvPr userDrawn="1"/>
        </p:nvSpPr>
        <p:spPr>
          <a:xfrm>
            <a:off x="9780102"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28" name="Rectángulo 27">
            <a:extLst>
              <a:ext uri="{FF2B5EF4-FFF2-40B4-BE49-F238E27FC236}">
                <a16:creationId xmlns:a16="http://schemas.microsoft.com/office/drawing/2014/main" id="{C825DB53-D610-4A40-AFDC-EBC47DB613CE}"/>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31" name="Forma libre: Forma 30">
            <a:extLst>
              <a:ext uri="{FF2B5EF4-FFF2-40B4-BE49-F238E27FC236}">
                <a16:creationId xmlns:a16="http://schemas.microsoft.com/office/drawing/2014/main" id="{C2B9A6A4-83D0-40B1-8B15-964C84BF0705}"/>
              </a:ext>
            </a:extLst>
          </p:cNvPr>
          <p:cNvSpPr/>
          <p:nvPr userDrawn="1"/>
        </p:nvSpPr>
        <p:spPr>
          <a:xfrm>
            <a:off x="1" y="6371351"/>
            <a:ext cx="9780103"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MX" noProof="0"/>
              <a:t>Haz clic para modificar el título de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pPr>
              <a:buClrTx/>
              <a:buFontTx/>
              <a:buNone/>
            </a:pPr>
            <a:r>
              <a:rPr lang="es-MX" kern="1200">
                <a:solidFill>
                  <a:srgbClr val="636569">
                    <a:lumMod val="75000"/>
                    <a:lumOff val="25000"/>
                  </a:srgbClr>
                </a:solidFill>
                <a:latin typeface="Candara"/>
                <a:ea typeface="+mn-ea"/>
                <a:cs typeface="+mn-cs"/>
              </a:rPr>
              <a:t>Agregar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pPr>
              <a:buClrTx/>
              <a:buFontTx/>
              <a:buNone/>
            </a:pPr>
            <a:fld id="{19B51A1E-902D-48AF-9020-955120F399B6}" type="slidenum">
              <a:rPr lang="es-MX" kern="1200" smtClean="0">
                <a:solidFill>
                  <a:srgbClr val="FFFFFF"/>
                </a:solidFill>
                <a:ea typeface="+mn-ea"/>
                <a:cs typeface="+mn-cs"/>
              </a:rPr>
              <a:pPr>
                <a:buClrTx/>
                <a:buFontTx/>
                <a:buNone/>
              </a:pPr>
              <a:t>‹Nº›</a:t>
            </a:fld>
            <a:endParaRPr lang="es-MX" kern="1200">
              <a:solidFill>
                <a:srgbClr val="FFFFFF"/>
              </a:solidFill>
              <a:ea typeface="+mn-ea"/>
              <a:cs typeface="+mn-cs"/>
            </a:endParaRPr>
          </a:p>
        </p:txBody>
      </p:sp>
      <p:sp>
        <p:nvSpPr>
          <p:cNvPr id="9" name="Rectángu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sp>
        <p:nvSpPr>
          <p:cNvPr id="29" name="Rectángu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MX" sz="1350" kern="1200">
              <a:solidFill>
                <a:srgbClr val="FFFFFF"/>
              </a:solidFill>
            </a:endParaRPr>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userDrawn="1"/>
        </p:nvCxnSpPr>
        <p:spPr>
          <a:xfrm flipH="1">
            <a:off x="2"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845023" y="6066648"/>
            <a:ext cx="1850052" cy="1041400"/>
          </a:xfrm>
          <a:prstGeom prst="rect">
            <a:avLst/>
          </a:prstGeom>
        </p:spPr>
      </p:pic>
    </p:spTree>
    <p:extLst>
      <p:ext uri="{BB962C8B-B14F-4D97-AF65-F5344CB8AC3E}">
        <p14:creationId xmlns:p14="http://schemas.microsoft.com/office/powerpoint/2010/main" val="62596819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672" r:id="rId4"/>
    <p:sldLayoutId id="2147483764" r:id="rId5"/>
    <p:sldLayoutId id="2147483753" r:id="rId6"/>
    <p:sldLayoutId id="2147483754" r:id="rId7"/>
    <p:sldLayoutId id="2147483757" r:id="rId8"/>
    <p:sldLayoutId id="2147483758" r:id="rId9"/>
    <p:sldLayoutId id="2147483755" r:id="rId10"/>
    <p:sldLayoutId id="2147483756" r:id="rId11"/>
    <p:sldLayoutId id="2147483748" r:id="rId12"/>
    <p:sldLayoutId id="2147483750" r:id="rId13"/>
    <p:sldLayoutId id="2147483751" r:id="rId14"/>
    <p:sldLayoutId id="2147483746" r:id="rId15"/>
    <p:sldLayoutId id="2147483747" r:id="rId16"/>
    <p:sldLayoutId id="2147483752" r:id="rId17"/>
    <p:sldLayoutId id="2147483759" r:id="rId18"/>
    <p:sldLayoutId id="2147483701" r:id="rId19"/>
    <p:sldLayoutId id="2147483703" r:id="rId20"/>
    <p:sldLayoutId id="2147483704" r:id="rId21"/>
    <p:sldLayoutId id="2147483775" r:id="rId22"/>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B0D177-9AA4-42F4-9CD7-CD206217CA6D}"/>
              </a:ext>
            </a:extLst>
          </p:cNvPr>
          <p:cNvSpPr/>
          <p:nvPr userDrawn="1"/>
        </p:nvSpPr>
        <p:spPr>
          <a:xfrm>
            <a:off x="9780102"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28" name="Rectángulo 27">
            <a:extLst>
              <a:ext uri="{FF2B5EF4-FFF2-40B4-BE49-F238E27FC236}">
                <a16:creationId xmlns:a16="http://schemas.microsoft.com/office/drawing/2014/main" id="{C825DB53-D610-4A40-AFDC-EBC47DB613CE}"/>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31" name="Forma libre: Forma 30">
            <a:extLst>
              <a:ext uri="{FF2B5EF4-FFF2-40B4-BE49-F238E27FC236}">
                <a16:creationId xmlns:a16="http://schemas.microsoft.com/office/drawing/2014/main" id="{C2B9A6A4-83D0-40B1-8B15-964C84BF0705}"/>
              </a:ext>
            </a:extLst>
          </p:cNvPr>
          <p:cNvSpPr/>
          <p:nvPr userDrawn="1"/>
        </p:nvSpPr>
        <p:spPr>
          <a:xfrm>
            <a:off x="1" y="6371351"/>
            <a:ext cx="9780103"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MX" noProof="0"/>
              <a:t>Haz clic para modificar el título de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pPr rtl="0"/>
            <a:r>
              <a:rPr lang="es-MX" noProof="0"/>
              <a:t>Agregar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pPr rtl="0"/>
            <a:fld id="{19B51A1E-902D-48AF-9020-955120F399B6}" type="slidenum">
              <a:rPr lang="es-MX" noProof="0" smtClean="0"/>
              <a:pPr rtl="0"/>
              <a:t>‹Nº›</a:t>
            </a:fld>
            <a:endParaRPr lang="es-MX" noProof="0"/>
          </a:p>
        </p:txBody>
      </p:sp>
      <p:sp>
        <p:nvSpPr>
          <p:cNvPr id="9" name="Rectángu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sp>
        <p:nvSpPr>
          <p:cNvPr id="29" name="Rectángu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350" noProof="0"/>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userDrawn="1"/>
        </p:nvCxnSpPr>
        <p:spPr>
          <a:xfrm flipH="1">
            <a:off x="2"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45023" y="6066648"/>
            <a:ext cx="1850052" cy="1041400"/>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73" r:id="rId1"/>
    <p:sldLayoutId id="2147483683" r:id="rId2"/>
    <p:sldLayoutId id="2147483684" r:id="rId3"/>
    <p:sldLayoutId id="2147483680" r:id="rId4"/>
    <p:sldLayoutId id="2147483686" r:id="rId5"/>
    <p:sldLayoutId id="2147483681" r:id="rId6"/>
    <p:sldLayoutId id="2147483682" r:id="rId7"/>
    <p:sldLayoutId id="2147483685" r:id="rId8"/>
    <p:sldLayoutId id="2147483674" r:id="rId9"/>
    <p:sldLayoutId id="2147483675" r:id="rId10"/>
    <p:sldLayoutId id="2147483678" r:id="rId11"/>
    <p:sldLayoutId id="2147483679" r:id="rId12"/>
    <p:sldLayoutId id="2147483676" r:id="rId13"/>
    <p:sldLayoutId id="2147483677" r:id="rId14"/>
    <p:sldLayoutId id="2147483688" r:id="rId15"/>
    <p:sldLayoutId id="2147483669" r:id="rId16"/>
    <p:sldLayoutId id="2147483670" r:id="rId17"/>
    <p:sldLayoutId id="2147483713" r:id="rId18"/>
    <p:sldLayoutId id="2147483727" r:id="rId19"/>
    <p:sldLayoutId id="2147483730" r:id="rId20"/>
    <p:sldLayoutId id="2147483743" r:id="rId21"/>
    <p:sldLayoutId id="2147483767" r:id="rId22"/>
    <p:sldLayoutId id="2147483769" r:id="rId23"/>
    <p:sldLayoutId id="2147483771" r:id="rId24"/>
    <p:sldLayoutId id="2147483776" r:id="rId2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B0D177-9AA4-42F4-9CD7-CD206217CA6D}"/>
              </a:ext>
            </a:extLst>
          </p:cNvPr>
          <p:cNvSpPr/>
          <p:nvPr userDrawn="1"/>
        </p:nvSpPr>
        <p:spPr>
          <a:xfrm>
            <a:off x="9780102"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28" name="Rectángulo 27">
            <a:extLst>
              <a:ext uri="{FF2B5EF4-FFF2-40B4-BE49-F238E27FC236}">
                <a16:creationId xmlns:a16="http://schemas.microsoft.com/office/drawing/2014/main" id="{C825DB53-D610-4A40-AFDC-EBC47DB613CE}"/>
              </a:ext>
            </a:extLst>
          </p:cNvPr>
          <p:cNvSpPr/>
          <p:nvPr userDrawn="1"/>
        </p:nvSpPr>
        <p:spPr>
          <a:xfrm>
            <a:off x="9780105"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31" name="Forma libre: Forma 30">
            <a:extLst>
              <a:ext uri="{FF2B5EF4-FFF2-40B4-BE49-F238E27FC236}">
                <a16:creationId xmlns:a16="http://schemas.microsoft.com/office/drawing/2014/main" id="{C2B9A6A4-83D0-40B1-8B15-964C84BF0705}"/>
              </a:ext>
            </a:extLst>
          </p:cNvPr>
          <p:cNvSpPr/>
          <p:nvPr userDrawn="1"/>
        </p:nvSpPr>
        <p:spPr>
          <a:xfrm>
            <a:off x="1" y="6371351"/>
            <a:ext cx="9780103"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MX" noProof="0"/>
              <a:t>Haz clic para modificar el título de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r>
              <a:rPr lang="es-MX">
                <a:solidFill>
                  <a:srgbClr val="636569">
                    <a:lumMod val="75000"/>
                    <a:lumOff val="25000"/>
                  </a:srgbClr>
                </a:solidFill>
              </a:rPr>
              <a:t>Agregar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s-MX" smtClean="0">
                <a:solidFill>
                  <a:srgbClr val="FFFFFF"/>
                </a:solidFill>
              </a:rPr>
              <a:pPr/>
              <a:t>‹Nº›</a:t>
            </a:fld>
            <a:endParaRPr lang="es-MX">
              <a:solidFill>
                <a:srgbClr val="FFFFFF"/>
              </a:solidFill>
            </a:endParaRPr>
          </a:p>
        </p:txBody>
      </p:sp>
      <p:sp>
        <p:nvSpPr>
          <p:cNvPr id="9" name="Rectángu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sp>
        <p:nvSpPr>
          <p:cNvPr id="29" name="Rectángu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350" b="0" i="0" u="none" strike="noStrike" kern="0" cap="none" spc="0" normalizeH="0" baseline="0" noProof="0">
              <a:ln>
                <a:noFill/>
              </a:ln>
              <a:solidFill>
                <a:srgbClr val="FFFFFF"/>
              </a:solidFill>
              <a:effectLst/>
              <a:uLnTx/>
              <a:uFillTx/>
              <a:latin typeface="Candara"/>
              <a:ea typeface="+mn-ea"/>
              <a:cs typeface="+mn-cs"/>
              <a:sym typeface="Arial"/>
            </a:endParaRPr>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userDrawn="1"/>
        </p:nvCxnSpPr>
        <p:spPr>
          <a:xfrm flipH="1">
            <a:off x="2"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9845023" y="6066648"/>
            <a:ext cx="1850052" cy="1041400"/>
          </a:xfrm>
          <a:prstGeom prst="rect">
            <a:avLst/>
          </a:prstGeom>
        </p:spPr>
      </p:pic>
    </p:spTree>
    <p:extLst>
      <p:ext uri="{BB962C8B-B14F-4D97-AF65-F5344CB8AC3E}">
        <p14:creationId xmlns:p14="http://schemas.microsoft.com/office/powerpoint/2010/main" val="256735150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6" r:id="rId18"/>
    <p:sldLayoutId id="2147483810" r:id="rId19"/>
    <p:sldLayoutId id="2147483813" r:id="rId20"/>
    <p:sldLayoutId id="2147483814" r:id="rId21"/>
    <p:sldLayoutId id="2147483815" r:id="rId22"/>
    <p:sldLayoutId id="2147483816" r:id="rId23"/>
    <p:sldLayoutId id="2147483817" r:id="rId24"/>
    <p:sldLayoutId id="2147483818" r:id="rId25"/>
    <p:sldLayoutId id="2147483822" r:id="rId26"/>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16.png" /><Relationship Id="rId5" Type="http://schemas.openxmlformats.org/officeDocument/2006/relationships/image" Target="../media/image1.png" /><Relationship Id="rId4" Type="http://schemas.openxmlformats.org/officeDocument/2006/relationships/image" Target="../media/image15.png" /></Relationships>
</file>

<file path=ppt/slides/_rels/slide1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7.xml" /><Relationship Id="rId1" Type="http://schemas.openxmlformats.org/officeDocument/2006/relationships/slideLayout" Target="../slideLayouts/slideLayout3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8.xml" /><Relationship Id="rId1" Type="http://schemas.openxmlformats.org/officeDocument/2006/relationships/slideLayout" Target="../slideLayouts/slideLayout37.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7.xml" /></Relationships>
</file>

<file path=ppt/slides/_rels/slide1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4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9.xml" /><Relationship Id="rId1" Type="http://schemas.openxmlformats.org/officeDocument/2006/relationships/slideLayout" Target="../slideLayouts/slideLayout37.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7.xml" /></Relationships>
</file>

<file path=ppt/slides/_rels/slide1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1.xml" /><Relationship Id="rId1" Type="http://schemas.openxmlformats.org/officeDocument/2006/relationships/slideLayout" Target="../slideLayouts/slideLayout37.xml" /></Relationships>
</file>

<file path=ppt/slides/_rels/slide1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2.xml" /><Relationship Id="rId1" Type="http://schemas.openxmlformats.org/officeDocument/2006/relationships/slideLayout" Target="../slideLayouts/slideLayout3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7.xml" /></Relationships>
</file>

<file path=ppt/slides/_rels/slide2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14.xml" /><Relationship Id="rId1" Type="http://schemas.openxmlformats.org/officeDocument/2006/relationships/slideLayout" Target="../slideLayouts/slideLayout3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36.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9.xml.rels><?xml version="1.0" encoding="UTF-8" standalone="yes"?>
<Relationships xmlns="http://schemas.openxmlformats.org/package/2006/relationships"><Relationship Id="rId3" Type="http://schemas.openxmlformats.org/officeDocument/2006/relationships/hyperlink" Target="https://forms.office.com/r/Ah5FTVkipA" TargetMode="External" /><Relationship Id="rId2" Type="http://schemas.openxmlformats.org/officeDocument/2006/relationships/hyperlink" Target="https://forms.office.com/r/FYZrbu9JnA" TargetMode="External" /><Relationship Id="rId1" Type="http://schemas.openxmlformats.org/officeDocument/2006/relationships/slideLayout" Target="../slideLayouts/slideLayout36.xml" /><Relationship Id="rId6" Type="http://schemas.openxmlformats.org/officeDocument/2006/relationships/hyperlink" Target="https://forms.office.com/r/PsRZS8hLCr" TargetMode="External" /><Relationship Id="rId5" Type="http://schemas.openxmlformats.org/officeDocument/2006/relationships/hyperlink" Target="https://forms.office.com/r/Z8YYSS0338" TargetMode="External" /><Relationship Id="rId4" Type="http://schemas.openxmlformats.org/officeDocument/2006/relationships/hyperlink" Target="https://forms.office.com/r/jGmu2uTBtv" TargetMode="Externa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15.xml" /><Relationship Id="rId1" Type="http://schemas.openxmlformats.org/officeDocument/2006/relationships/slideLayout" Target="../slideLayouts/slideLayout37.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notesSlide" Target="../notesSlides/notesSlide16.xml" /><Relationship Id="rId1" Type="http://schemas.openxmlformats.org/officeDocument/2006/relationships/slideLayout" Target="../slideLayouts/slideLayout43.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33.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3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61.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 /></Relationships>
</file>

<file path=ppt/slides/_rels/slide38.xml.rels><?xml version="1.0" encoding="UTF-8" standalone="yes"?>
<Relationships xmlns="http://schemas.openxmlformats.org/package/2006/relationships"><Relationship Id="rId3" Type="http://schemas.openxmlformats.org/officeDocument/2006/relationships/hyperlink" Target="https://ninezlibredeviolencia.org/comeresnuestroderecho/" TargetMode="External" /><Relationship Id="rId2" Type="http://schemas.openxmlformats.org/officeDocument/2006/relationships/notesSlide" Target="../notesSlides/notesSlide17.xml" /><Relationship Id="rId1" Type="http://schemas.openxmlformats.org/officeDocument/2006/relationships/slideLayout" Target="../slideLayouts/slideLayout62.xml" /><Relationship Id="rId4" Type="http://schemas.openxmlformats.org/officeDocument/2006/relationships/image" Target="../media/image26.png"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6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43.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43.xml" /></Relationships>
</file>

<file path=ppt/slides/_rels/slide44.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43.xml" /></Relationships>
</file>

<file path=ppt/slides/_rels/slide45.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43.xml" /></Relationships>
</file>

<file path=ppt/slides/_rels/slide46.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47.xml" /></Relationships>
</file>

<file path=ppt/slides/_rels/slide47.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47.xml" /></Relationships>
</file>

<file path=ppt/slides/_rels/slide4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47.xml" /></Relationships>
</file>

<file path=ppt/slides/_rels/slide49.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4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50.xml.rels><?xml version="1.0" encoding="UTF-8" standalone="yes"?>
<Relationships xmlns="http://schemas.openxmlformats.org/package/2006/relationships"><Relationship Id="rId8" Type="http://schemas.openxmlformats.org/officeDocument/2006/relationships/image" Target="../media/image39.png" /><Relationship Id="rId3" Type="http://schemas.openxmlformats.org/officeDocument/2006/relationships/image" Target="../media/image34.jpeg" /><Relationship Id="rId7" Type="http://schemas.openxmlformats.org/officeDocument/2006/relationships/image" Target="../media/image38.svg" /><Relationship Id="rId2" Type="http://schemas.openxmlformats.org/officeDocument/2006/relationships/notesSlide" Target="../notesSlides/notesSlide19.xml" /><Relationship Id="rId1" Type="http://schemas.openxmlformats.org/officeDocument/2006/relationships/slideLayout" Target="../slideLayouts/slideLayout46.xml" /><Relationship Id="rId6" Type="http://schemas.openxmlformats.org/officeDocument/2006/relationships/image" Target="../media/image37.png" /><Relationship Id="rId5" Type="http://schemas.openxmlformats.org/officeDocument/2006/relationships/image" Target="../media/image36.svg" /><Relationship Id="rId4" Type="http://schemas.openxmlformats.org/officeDocument/2006/relationships/image" Target="../media/image35.png" /><Relationship Id="rId9" Type="http://schemas.openxmlformats.org/officeDocument/2006/relationships/image" Target="../media/image40.svg" /></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3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4.xml" /><Relationship Id="rId1" Type="http://schemas.openxmlformats.org/officeDocument/2006/relationships/slideLayout" Target="../slideLayouts/slideLayout37.xml" /></Relationships>
</file>

<file path=ppt/slides/_rels/slide8.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5.xml" /><Relationship Id="rId1" Type="http://schemas.openxmlformats.org/officeDocument/2006/relationships/slideLayout" Target="../slideLayouts/slideLayout37.xml" /></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jkmDOE5pm8" TargetMode="External" /><Relationship Id="rId2" Type="http://schemas.openxmlformats.org/officeDocument/2006/relationships/notesSlide" Target="../notesSlides/notesSlide6.xml" /><Relationship Id="rId1" Type="http://schemas.openxmlformats.org/officeDocument/2006/relationships/slideLayout" Target="../slideLayouts/slideLayout3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163902" y="1630420"/>
            <a:ext cx="11766430" cy="3584293"/>
          </a:xfrm>
        </p:spPr>
        <p:txBody>
          <a:bodyPr vert="horz" lIns="135000" tIns="135000" rIns="189000" bIns="135000" rtlCol="0" anchor="ctr">
            <a:noAutofit/>
          </a:bodyPr>
          <a:lstStyle/>
          <a:p>
            <a:pPr algn="ctr"/>
            <a:r>
              <a:rPr lang="es-MX" sz="3100" dirty="0">
                <a:solidFill>
                  <a:schemeClr val="bg2">
                    <a:lumMod val="10000"/>
                  </a:schemeClr>
                </a:solidFill>
                <a:latin typeface="Adelle Sans"/>
                <a:cs typeface="Arial"/>
                <a:sym typeface="Arial"/>
              </a:rPr>
              <a:t>Consejo Académico </a:t>
            </a:r>
            <a:r>
              <a:rPr lang="es-MX" sz="3100">
                <a:solidFill>
                  <a:schemeClr val="bg2">
                    <a:lumMod val="10000"/>
                  </a:schemeClr>
                </a:solidFill>
                <a:latin typeface="Adelle Sans"/>
                <a:cs typeface="Arial"/>
                <a:sym typeface="Arial"/>
              </a:rPr>
              <a:t>de  </a:t>
            </a:r>
            <a:br>
              <a:rPr lang="es-MX" sz="3100">
                <a:solidFill>
                  <a:schemeClr val="bg2">
                    <a:lumMod val="10000"/>
                  </a:schemeClr>
                </a:solidFill>
                <a:latin typeface="Adelle Sans"/>
                <a:cs typeface="Arial"/>
                <a:sym typeface="Arial"/>
              </a:rPr>
            </a:br>
            <a:r>
              <a:rPr lang="es-MX" sz="3100">
                <a:solidFill>
                  <a:schemeClr val="bg2">
                    <a:lumMod val="10000"/>
                  </a:schemeClr>
                </a:solidFill>
                <a:latin typeface="Adelle Sans"/>
                <a:cs typeface="Arial"/>
                <a:sym typeface="Arial"/>
              </a:rPr>
              <a:t>Educación </a:t>
            </a:r>
            <a:r>
              <a:rPr lang="es-MX" sz="3100" dirty="0">
                <a:solidFill>
                  <a:schemeClr val="bg2">
                    <a:lumMod val="10000"/>
                  </a:schemeClr>
                </a:solidFill>
                <a:latin typeface="Adelle Sans"/>
                <a:cs typeface="Arial"/>
                <a:sym typeface="Arial"/>
              </a:rPr>
              <a:t>Media Superior  (CAEMS) y</a:t>
            </a:r>
            <a:br>
              <a:rPr lang="es-MX" sz="3100">
                <a:solidFill>
                  <a:schemeClr val="bg2">
                    <a:lumMod val="10000"/>
                  </a:schemeClr>
                </a:solidFill>
                <a:latin typeface="Adelle Sans"/>
                <a:cs typeface="Arial"/>
                <a:sym typeface="Arial"/>
              </a:rPr>
            </a:br>
            <a:br>
              <a:rPr lang="es-MX" sz="3100" dirty="0">
                <a:solidFill>
                  <a:schemeClr val="bg2">
                    <a:lumMod val="10000"/>
                  </a:schemeClr>
                </a:solidFill>
                <a:latin typeface="Adelle Sans"/>
                <a:cs typeface="Arial"/>
                <a:sym typeface="Arial"/>
              </a:rPr>
            </a:br>
            <a:r>
              <a:rPr lang="es-MX" sz="3100" dirty="0">
                <a:solidFill>
                  <a:schemeClr val="bg2">
                    <a:lumMod val="10000"/>
                  </a:schemeClr>
                </a:solidFill>
                <a:latin typeface="Adelle Sans"/>
                <a:cs typeface="Arial"/>
                <a:sym typeface="Arial"/>
              </a:rPr>
              <a:t>Segunda Sesión Ordinaria </a:t>
            </a:r>
            <a:br>
              <a:rPr lang="es-MX" sz="3100" dirty="0">
                <a:solidFill>
                  <a:schemeClr val="bg2">
                    <a:lumMod val="10000"/>
                  </a:schemeClr>
                </a:solidFill>
                <a:latin typeface="Adelle Sans"/>
                <a:cs typeface="Arial"/>
                <a:sym typeface="Arial"/>
              </a:rPr>
            </a:br>
            <a:br>
              <a:rPr lang="es-MX" sz="3100" dirty="0">
                <a:solidFill>
                  <a:schemeClr val="bg2">
                    <a:lumMod val="10000"/>
                  </a:schemeClr>
                </a:solidFill>
                <a:latin typeface="Adelle Sans"/>
                <a:cs typeface="Arial"/>
                <a:sym typeface="Arial"/>
              </a:rPr>
            </a:br>
            <a:r>
              <a:rPr lang="es-MX" sz="3100" dirty="0">
                <a:solidFill>
                  <a:schemeClr val="bg2">
                    <a:lumMod val="10000"/>
                  </a:schemeClr>
                </a:solidFill>
                <a:latin typeface="Adelle Sans"/>
                <a:cs typeface="Arial"/>
                <a:sym typeface="Arial"/>
              </a:rPr>
              <a:t>Ciclo Escolar 2024 - 2025</a:t>
            </a:r>
            <a:endParaRPr lang="es-MX" sz="3100" dirty="0">
              <a:solidFill>
                <a:schemeClr val="bg2">
                  <a:lumMod val="10000"/>
                </a:schemeClr>
              </a:solidFill>
            </a:endParaRPr>
          </a:p>
        </p:txBody>
      </p:sp>
      <p:sp>
        <p:nvSpPr>
          <p:cNvPr id="4" name="Subtítulo 3">
            <a:extLst>
              <a:ext uri="{FF2B5EF4-FFF2-40B4-BE49-F238E27FC236}">
                <a16:creationId xmlns:a16="http://schemas.microsoft.com/office/drawing/2014/main" id="{4772945D-CA91-4CFE-8EB7-941C7618C994}"/>
              </a:ext>
            </a:extLst>
          </p:cNvPr>
          <p:cNvSpPr>
            <a:spLocks noGrp="1"/>
          </p:cNvSpPr>
          <p:nvPr>
            <p:ph type="subTitle" idx="1"/>
          </p:nvPr>
        </p:nvSpPr>
        <p:spPr>
          <a:xfrm>
            <a:off x="5732860" y="5210267"/>
            <a:ext cx="6197472" cy="435691"/>
          </a:xfrm>
          <a:solidFill>
            <a:schemeClr val="accent1">
              <a:lumMod val="75000"/>
              <a:alpha val="80000"/>
            </a:schemeClr>
          </a:solidFill>
        </p:spPr>
        <p:txBody>
          <a:bodyPr vert="horz" lIns="135000" tIns="135000" rIns="135000" bIns="135000" rtlCol="0" anchor="t">
            <a:noAutofit/>
          </a:bodyPr>
          <a:lstStyle/>
          <a:p>
            <a:r>
              <a:rPr lang="es-MX" dirty="0">
                <a:latin typeface="Adelle Sans"/>
              </a:rPr>
              <a:t>Diciembre 04,  2024</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398" y="619348"/>
            <a:ext cx="1177982" cy="117798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643" y="600198"/>
            <a:ext cx="1827242" cy="1030222"/>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670" y="762662"/>
            <a:ext cx="1830194" cy="1030222"/>
          </a:xfrm>
          <a:prstGeom prst="rect">
            <a:avLst/>
          </a:prstGeom>
        </p:spPr>
      </p:pic>
      <p:pic>
        <p:nvPicPr>
          <p:cNvPr id="2" name="Imagen 4">
            <a:extLst>
              <a:ext uri="{FF2B5EF4-FFF2-40B4-BE49-F238E27FC236}">
                <a16:creationId xmlns:a16="http://schemas.microsoft.com/office/drawing/2014/main" id="{DD07EB92-A40A-BCDE-0B9F-84270245342C}"/>
              </a:ext>
            </a:extLst>
          </p:cNvPr>
          <p:cNvPicPr>
            <a:picLocks noChangeAspect="1"/>
          </p:cNvPicPr>
          <p:nvPr/>
        </p:nvPicPr>
        <p:blipFill>
          <a:blip r:embed="rId6"/>
          <a:stretch>
            <a:fillRect/>
          </a:stretch>
        </p:blipFill>
        <p:spPr>
          <a:xfrm>
            <a:off x="4079935" y="1110471"/>
            <a:ext cx="2019300" cy="323850"/>
          </a:xfrm>
          <a:prstGeom prst="rect">
            <a:avLst/>
          </a:prstGeom>
        </p:spPr>
      </p:pic>
    </p:spTree>
    <p:extLst>
      <p:ext uri="{BB962C8B-B14F-4D97-AF65-F5344CB8AC3E}">
        <p14:creationId xmlns:p14="http://schemas.microsoft.com/office/powerpoint/2010/main" val="166163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10</a:t>
            </a:fld>
            <a:endParaRPr lang="es-MX" dirty="0"/>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834873" y="242820"/>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a:t>
            </a:r>
            <a:endParaRPr lang="es-MX" sz="2800" dirty="0"/>
          </a:p>
        </p:txBody>
      </p:sp>
      <p:pic>
        <p:nvPicPr>
          <p:cNvPr id="8" name="Imagen 7"/>
          <p:cNvPicPr>
            <a:picLocks noChangeAspect="1"/>
          </p:cNvPicPr>
          <p:nvPr/>
        </p:nvPicPr>
        <p:blipFill>
          <a:blip r:embed="rId3"/>
          <a:stretch>
            <a:fillRect/>
          </a:stretch>
        </p:blipFill>
        <p:spPr>
          <a:xfrm>
            <a:off x="764046" y="1336785"/>
            <a:ext cx="10118964" cy="5466566"/>
          </a:xfrm>
          <a:prstGeom prst="rect">
            <a:avLst/>
          </a:prstGeom>
        </p:spPr>
      </p:pic>
      <p:sp>
        <p:nvSpPr>
          <p:cNvPr id="3" name="Rectángulo 2"/>
          <p:cNvSpPr/>
          <p:nvPr/>
        </p:nvSpPr>
        <p:spPr>
          <a:xfrm>
            <a:off x="569627" y="808354"/>
            <a:ext cx="10867868" cy="584775"/>
          </a:xfrm>
          <a:prstGeom prst="rect">
            <a:avLst/>
          </a:prstGeom>
        </p:spPr>
        <p:txBody>
          <a:bodyPr wrap="square">
            <a:spAutoFit/>
          </a:bodyPr>
          <a:lstStyle/>
          <a:p>
            <a:r>
              <a:rPr lang="es-MX" sz="1600" dirty="0"/>
              <a:t>Considerando la imagen de los </a:t>
            </a:r>
            <a:r>
              <a:rPr lang="es-MX" sz="1600" dirty="0" err="1"/>
              <a:t>tips</a:t>
            </a:r>
            <a:r>
              <a:rPr lang="es-MX" sz="1600" dirty="0"/>
              <a:t> para generar hábitos y la información obtenida en el video sobre el autocuidado y su importancia, escriba si existe algún hábito que desea conservar o modificar, escriba en la siguiente tabla: </a:t>
            </a:r>
          </a:p>
        </p:txBody>
      </p:sp>
    </p:spTree>
    <p:extLst>
      <p:ext uri="{BB962C8B-B14F-4D97-AF65-F5344CB8AC3E}">
        <p14:creationId xmlns:p14="http://schemas.microsoft.com/office/powerpoint/2010/main" val="156874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207783" y="2799746"/>
            <a:ext cx="9467850" cy="1261295"/>
          </a:xfrm>
        </p:spPr>
        <p:txBody>
          <a:bodyPr/>
          <a:lstStyle/>
          <a:p>
            <a:r>
              <a:rPr lang="es-ES" dirty="0"/>
              <a:t>MOMENTO II</a:t>
            </a:r>
            <a:endParaRPr lang="en-US" dirty="0"/>
          </a:p>
        </p:txBody>
      </p:sp>
      <p:sp>
        <p:nvSpPr>
          <p:cNvPr id="5" name="Subtítulo 4"/>
          <p:cNvSpPr>
            <a:spLocks noGrp="1"/>
          </p:cNvSpPr>
          <p:nvPr>
            <p:ph type="subTitle" idx="1"/>
          </p:nvPr>
        </p:nvSpPr>
        <p:spPr>
          <a:xfrm>
            <a:off x="2207784" y="4061041"/>
            <a:ext cx="9467849" cy="580921"/>
          </a:xfrm>
        </p:spPr>
        <p:txBody>
          <a:bodyPr/>
          <a:lstStyle/>
          <a:p>
            <a:r>
              <a:rPr lang="es-ES" b="1" dirty="0"/>
              <a:t>METODOLOGÍAS ACTIVAS UNA HERRAMIENTA PARA EL DESARROLLO DEL PLAN DE CLASE</a:t>
            </a:r>
            <a:endParaRPr lang="en-US" dirty="0"/>
          </a:p>
        </p:txBody>
      </p:sp>
      <p:sp>
        <p:nvSpPr>
          <p:cNvPr id="3" name="Marcador de número de diapositiva 2"/>
          <p:cNvSpPr>
            <a:spLocks noGrp="1"/>
          </p:cNvSpPr>
          <p:nvPr>
            <p:ph type="sldNum" sz="quarter" idx="4294967295"/>
          </p:nvPr>
        </p:nvSpPr>
        <p:spPr>
          <a:xfrm>
            <a:off x="10344150" y="6370639"/>
            <a:ext cx="323850" cy="433387"/>
          </a:xfrm>
        </p:spPr>
        <p:txBody>
          <a:bodyPr/>
          <a:lstStyle/>
          <a:p>
            <a:fld id="{A8B35166-1DF5-43F5-B92C-DCC00CBB8294}" type="slidenum">
              <a:rPr lang="en-US" smtClean="0"/>
              <a:t>11</a:t>
            </a:fld>
            <a:endParaRPr lang="en-US" dirty="0"/>
          </a:p>
        </p:txBody>
      </p:sp>
    </p:spTree>
    <p:extLst>
      <p:ext uri="{BB962C8B-B14F-4D97-AF65-F5344CB8AC3E}">
        <p14:creationId xmlns:p14="http://schemas.microsoft.com/office/powerpoint/2010/main" val="103846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12</a:t>
            </a:fld>
            <a:endParaRPr lang="es-MX" dirty="0"/>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latin typeface="Adelle Sans" panose="02000503000000020004" pitchFamily="50" charset="0"/>
            </a:endParaRPr>
          </a:p>
        </p:txBody>
      </p:sp>
      <p:sp>
        <p:nvSpPr>
          <p:cNvPr id="2" name="Rectángulo 1"/>
          <p:cNvSpPr/>
          <p:nvPr/>
        </p:nvSpPr>
        <p:spPr>
          <a:xfrm>
            <a:off x="657225" y="749359"/>
            <a:ext cx="10334625" cy="769441"/>
          </a:xfrm>
          <a:prstGeom prst="rect">
            <a:avLst/>
          </a:prstGeom>
        </p:spPr>
        <p:txBody>
          <a:bodyPr wrap="square">
            <a:spAutoFit/>
          </a:bodyPr>
          <a:lstStyle/>
          <a:p>
            <a:pPr lvl="0" algn="just"/>
            <a:r>
              <a:rPr lang="es-MX" sz="1600" b="1" dirty="0">
                <a:solidFill>
                  <a:schemeClr val="bg2">
                    <a:lumMod val="10000"/>
                  </a:schemeClr>
                </a:solidFill>
                <a:latin typeface="Adelle Sans" panose="02000503000000020004" charset="0"/>
              </a:rPr>
              <a:t>Propósito general del momento: </a:t>
            </a:r>
            <a:r>
              <a:rPr lang="es-ES" dirty="0"/>
              <a:t>Reconocer la utilidad de la implementación de las metodologías activas y estrategias didácticas para el desarrollo del Plan de clase como herramientas que faciliten el proceso de enseñanza-aprendizaje de las y los estudiantes en el marco de la implementación del Marco Curricular Común de Educación Media Superior. </a:t>
            </a:r>
            <a:endParaRPr lang="en-US" dirty="0"/>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a:t>
            </a:r>
            <a:endParaRPr lang="es-MX" sz="2800" dirty="0"/>
          </a:p>
        </p:txBody>
      </p:sp>
      <p:graphicFrame>
        <p:nvGraphicFramePr>
          <p:cNvPr id="8" name="Diagrama 7">
            <a:extLst>
              <a:ext uri="{FF2B5EF4-FFF2-40B4-BE49-F238E27FC236}">
                <a16:creationId xmlns:a16="http://schemas.microsoft.com/office/drawing/2014/main" id="{BE035D93-E4DA-E3AF-CE36-BA7321D8A25E}"/>
              </a:ext>
            </a:extLst>
          </p:cNvPr>
          <p:cNvGraphicFramePr/>
          <p:nvPr>
            <p:extLst>
              <p:ext uri="{D42A27DB-BD31-4B8C-83A1-F6EECF244321}">
                <p14:modId xmlns:p14="http://schemas.microsoft.com/office/powerpoint/2010/main" val="2594310226"/>
              </p:ext>
            </p:extLst>
          </p:nvPr>
        </p:nvGraphicFramePr>
        <p:xfrm>
          <a:off x="504825" y="1897174"/>
          <a:ext cx="11255175" cy="453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14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3C2C778-6B9E-5A8F-E5C9-8138FAD28C7D}"/>
              </a:ext>
            </a:extLst>
          </p:cNvPr>
          <p:cNvSpPr>
            <a:spLocks noGrp="1"/>
          </p:cNvSpPr>
          <p:nvPr>
            <p:ph type="ftr" sz="quarter" idx="11"/>
          </p:nvPr>
        </p:nvSpPr>
        <p:spPr/>
        <p:txBody>
          <a:bodyPr/>
          <a:lstStyle/>
          <a:p>
            <a:endParaRPr lang="en-US"/>
          </a:p>
        </p:txBody>
      </p:sp>
      <p:sp>
        <p:nvSpPr>
          <p:cNvPr id="3" name="Marcador de número de diapositiva 2">
            <a:extLst>
              <a:ext uri="{FF2B5EF4-FFF2-40B4-BE49-F238E27FC236}">
                <a16:creationId xmlns:a16="http://schemas.microsoft.com/office/drawing/2014/main" id="{D6E23865-8A72-C832-3324-7878C23735FD}"/>
              </a:ext>
            </a:extLst>
          </p:cNvPr>
          <p:cNvSpPr>
            <a:spLocks noGrp="1"/>
          </p:cNvSpPr>
          <p:nvPr>
            <p:ph type="sldNum" sz="quarter" idx="12"/>
          </p:nvPr>
        </p:nvSpPr>
        <p:spPr/>
        <p:txBody>
          <a:bodyPr/>
          <a:lstStyle/>
          <a:p>
            <a:fld id="{77D1E4D9-C8DF-4654-9959-5C110C0E3827}" type="slidenum">
              <a:rPr lang="en-US" smtClean="0"/>
              <a:t>13</a:t>
            </a:fld>
            <a:endParaRPr lang="en-US"/>
          </a:p>
        </p:txBody>
      </p:sp>
      <p:pic>
        <p:nvPicPr>
          <p:cNvPr id="7" name="Imagen 6">
            <a:extLst>
              <a:ext uri="{FF2B5EF4-FFF2-40B4-BE49-F238E27FC236}">
                <a16:creationId xmlns:a16="http://schemas.microsoft.com/office/drawing/2014/main" id="{3724DB60-40AA-E550-A966-B00AA889B336}"/>
              </a:ext>
            </a:extLst>
          </p:cNvPr>
          <p:cNvPicPr>
            <a:picLocks noChangeAspect="1"/>
          </p:cNvPicPr>
          <p:nvPr/>
        </p:nvPicPr>
        <p:blipFill>
          <a:blip r:embed="rId2"/>
          <a:stretch>
            <a:fillRect/>
          </a:stretch>
        </p:blipFill>
        <p:spPr>
          <a:xfrm>
            <a:off x="432000" y="54649"/>
            <a:ext cx="11574490" cy="6087325"/>
          </a:xfrm>
          <a:prstGeom prst="rect">
            <a:avLst/>
          </a:prstGeom>
        </p:spPr>
      </p:pic>
    </p:spTree>
    <p:extLst>
      <p:ext uri="{BB962C8B-B14F-4D97-AF65-F5344CB8AC3E}">
        <p14:creationId xmlns:p14="http://schemas.microsoft.com/office/powerpoint/2010/main" val="250819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4B21368-3077-8E94-6213-B23FE394F1B6}"/>
              </a:ext>
            </a:extLst>
          </p:cNvPr>
          <p:cNvSpPr>
            <a:spLocks noGrp="1"/>
          </p:cNvSpPr>
          <p:nvPr>
            <p:ph type="ftr" sz="quarter" idx="11"/>
          </p:nvPr>
        </p:nvSpPr>
        <p:spPr/>
        <p:txBody>
          <a:bodyPr/>
          <a:lstStyle/>
          <a:p>
            <a:endParaRPr lang="en-US"/>
          </a:p>
        </p:txBody>
      </p:sp>
      <p:sp>
        <p:nvSpPr>
          <p:cNvPr id="3" name="Marcador de número de diapositiva 2">
            <a:extLst>
              <a:ext uri="{FF2B5EF4-FFF2-40B4-BE49-F238E27FC236}">
                <a16:creationId xmlns:a16="http://schemas.microsoft.com/office/drawing/2014/main" id="{2866778E-E4F4-9F65-5E40-BE77FEB8A1BC}"/>
              </a:ext>
            </a:extLst>
          </p:cNvPr>
          <p:cNvSpPr>
            <a:spLocks noGrp="1"/>
          </p:cNvSpPr>
          <p:nvPr>
            <p:ph type="sldNum" sz="quarter" idx="12"/>
          </p:nvPr>
        </p:nvSpPr>
        <p:spPr/>
        <p:txBody>
          <a:bodyPr/>
          <a:lstStyle/>
          <a:p>
            <a:fld id="{77D1E4D9-C8DF-4654-9959-5C110C0E3827}" type="slidenum">
              <a:rPr lang="en-US" smtClean="0"/>
              <a:t>14</a:t>
            </a:fld>
            <a:endParaRPr lang="en-US"/>
          </a:p>
        </p:txBody>
      </p:sp>
      <p:pic>
        <p:nvPicPr>
          <p:cNvPr id="5" name="Imagen 4">
            <a:extLst>
              <a:ext uri="{FF2B5EF4-FFF2-40B4-BE49-F238E27FC236}">
                <a16:creationId xmlns:a16="http://schemas.microsoft.com/office/drawing/2014/main" id="{BEB6691D-9930-68D1-00AC-4649B25780DC}"/>
              </a:ext>
            </a:extLst>
          </p:cNvPr>
          <p:cNvPicPr>
            <a:picLocks noChangeAspect="1"/>
          </p:cNvPicPr>
          <p:nvPr/>
        </p:nvPicPr>
        <p:blipFill>
          <a:blip r:embed="rId2"/>
          <a:stretch>
            <a:fillRect/>
          </a:stretch>
        </p:blipFill>
        <p:spPr>
          <a:xfrm>
            <a:off x="923925" y="389740"/>
            <a:ext cx="9613398" cy="5649110"/>
          </a:xfrm>
          <a:prstGeom prst="rect">
            <a:avLst/>
          </a:prstGeom>
        </p:spPr>
      </p:pic>
    </p:spTree>
    <p:extLst>
      <p:ext uri="{BB962C8B-B14F-4D97-AF65-F5344CB8AC3E}">
        <p14:creationId xmlns:p14="http://schemas.microsoft.com/office/powerpoint/2010/main" val="28876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397175" y="2811054"/>
            <a:ext cx="8267700" cy="913221"/>
          </a:xfrm>
        </p:spPr>
        <p:txBody>
          <a:bodyPr/>
          <a:lstStyle/>
          <a:p>
            <a:r>
              <a:rPr lang="es-ES" dirty="0"/>
              <a:t>MOMENTO III</a:t>
            </a:r>
            <a:endParaRPr lang="en-US" dirty="0"/>
          </a:p>
        </p:txBody>
      </p:sp>
      <p:sp>
        <p:nvSpPr>
          <p:cNvPr id="5" name="Subtítulo 4"/>
          <p:cNvSpPr>
            <a:spLocks noGrp="1"/>
          </p:cNvSpPr>
          <p:nvPr>
            <p:ph type="subTitle" idx="1"/>
          </p:nvPr>
        </p:nvSpPr>
        <p:spPr>
          <a:xfrm>
            <a:off x="3397176" y="3724275"/>
            <a:ext cx="8267699" cy="853860"/>
          </a:xfrm>
        </p:spPr>
        <p:txBody>
          <a:bodyPr/>
          <a:lstStyle/>
          <a:p>
            <a:r>
              <a:rPr lang="es-ES" b="1" spc="300" dirty="0"/>
              <a:t>ATENCIÓN A LOS EJES PRIORITARIOS DE LA SEMS</a:t>
            </a:r>
            <a:endParaRPr lang="en-US" spc="300" dirty="0"/>
          </a:p>
          <a:p>
            <a:r>
              <a:rPr lang="es-ES" b="1" dirty="0"/>
              <a:t> </a:t>
            </a:r>
            <a:endParaRPr lang="en-US" dirty="0"/>
          </a:p>
        </p:txBody>
      </p:sp>
      <p:sp>
        <p:nvSpPr>
          <p:cNvPr id="3" name="Marcador de número de diapositiva 2"/>
          <p:cNvSpPr>
            <a:spLocks noGrp="1"/>
          </p:cNvSpPr>
          <p:nvPr>
            <p:ph type="sldNum" sz="quarter" idx="4294967295"/>
          </p:nvPr>
        </p:nvSpPr>
        <p:spPr>
          <a:xfrm>
            <a:off x="10344150" y="6370639"/>
            <a:ext cx="323850" cy="433387"/>
          </a:xfrm>
        </p:spPr>
        <p:txBody>
          <a:bodyPr/>
          <a:lstStyle/>
          <a:p>
            <a:fld id="{A8B35166-1DF5-43F5-B92C-DCC00CBB8294}" type="slidenum">
              <a:rPr lang="en-US" smtClean="0"/>
              <a:t>15</a:t>
            </a:fld>
            <a:endParaRPr lang="en-US"/>
          </a:p>
        </p:txBody>
      </p:sp>
    </p:spTree>
    <p:extLst>
      <p:ext uri="{BB962C8B-B14F-4D97-AF65-F5344CB8AC3E}">
        <p14:creationId xmlns:p14="http://schemas.microsoft.com/office/powerpoint/2010/main" val="310232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16</a:t>
            </a:fld>
            <a:endParaRPr lang="es-MX"/>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a:latin typeface="Adelle Sans" panose="02000503000000020004" pitchFamily="50" charset="0"/>
            </a:endParaRPr>
          </a:p>
        </p:txBody>
      </p:sp>
      <p:sp>
        <p:nvSpPr>
          <p:cNvPr id="2" name="Rectángulo 1"/>
          <p:cNvSpPr/>
          <p:nvPr/>
        </p:nvSpPr>
        <p:spPr>
          <a:xfrm>
            <a:off x="794478" y="644429"/>
            <a:ext cx="10875581" cy="954107"/>
          </a:xfrm>
          <a:prstGeom prst="rect">
            <a:avLst/>
          </a:prstGeom>
        </p:spPr>
        <p:txBody>
          <a:bodyPr wrap="square">
            <a:spAutoFit/>
          </a:bodyPr>
          <a:lstStyle/>
          <a:p>
            <a:pPr lvl="0" algn="just"/>
            <a:r>
              <a:rPr lang="es-MX" sz="2000" b="1" dirty="0">
                <a:solidFill>
                  <a:schemeClr val="bg2">
                    <a:lumMod val="10000"/>
                  </a:schemeClr>
                </a:solidFill>
                <a:latin typeface="Adelle Sans" panose="02000503000000020004" charset="0"/>
              </a:rPr>
              <a:t>Propósito general del momento: </a:t>
            </a:r>
            <a:r>
              <a:rPr lang="es-ES" sz="1800" dirty="0"/>
              <a:t>Atender los ejes rectores de la SEMS: 1. Marco Curricular Común y 4. Cultura de paz, estilos de vida saludables y habilidades socioemocionales, para dar cumplimiento a la NEM mediante la articulación de las diversas actividades académicas inmersas en el plantel y en el aula. </a:t>
            </a:r>
            <a:endParaRPr lang="en-US" sz="1800" b="1" dirty="0"/>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III</a:t>
            </a:r>
            <a:endParaRPr lang="es-MX" sz="2800" dirty="0"/>
          </a:p>
        </p:txBody>
      </p:sp>
      <p:graphicFrame>
        <p:nvGraphicFramePr>
          <p:cNvPr id="8" name="Diagrama 7">
            <a:extLst>
              <a:ext uri="{FF2B5EF4-FFF2-40B4-BE49-F238E27FC236}">
                <a16:creationId xmlns:a16="http://schemas.microsoft.com/office/drawing/2014/main" id="{BE035D93-E4DA-E3AF-CE36-BA7321D8A25E}"/>
              </a:ext>
            </a:extLst>
          </p:cNvPr>
          <p:cNvGraphicFramePr/>
          <p:nvPr>
            <p:extLst>
              <p:ext uri="{D42A27DB-BD31-4B8C-83A1-F6EECF244321}">
                <p14:modId xmlns:p14="http://schemas.microsoft.com/office/powerpoint/2010/main" val="91168831"/>
              </p:ext>
            </p:extLst>
          </p:nvPr>
        </p:nvGraphicFramePr>
        <p:xfrm>
          <a:off x="224385" y="1816642"/>
          <a:ext cx="11445675" cy="474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77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17</a:t>
            </a:fld>
            <a:endParaRPr lang="es-MX"/>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III</a:t>
            </a:r>
            <a:endParaRPr lang="es-MX" sz="2800" dirty="0"/>
          </a:p>
        </p:txBody>
      </p:sp>
      <p:grpSp>
        <p:nvGrpSpPr>
          <p:cNvPr id="9" name="Grupo 8"/>
          <p:cNvGrpSpPr/>
          <p:nvPr/>
        </p:nvGrpSpPr>
        <p:grpSpPr>
          <a:xfrm>
            <a:off x="4480809" y="156264"/>
            <a:ext cx="3127968" cy="584354"/>
            <a:chOff x="4120443" y="258546"/>
            <a:chExt cx="7325232" cy="2050753"/>
          </a:xfrm>
        </p:grpSpPr>
        <p:sp>
          <p:nvSpPr>
            <p:cNvPr id="10" name="Redondear rectángulo de esquina del mismo lado 9"/>
            <p:cNvSpPr/>
            <p:nvPr/>
          </p:nvSpPr>
          <p:spPr>
            <a:xfrm rot="5400000">
              <a:off x="6757682" y="-2378693"/>
              <a:ext cx="2050753" cy="73252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dondear rectángulo de esquina del mismo lado 4"/>
            <p:cNvSpPr txBox="1"/>
            <p:nvPr/>
          </p:nvSpPr>
          <p:spPr>
            <a:xfrm>
              <a:off x="4120443" y="358657"/>
              <a:ext cx="7325232" cy="18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lgn="just">
                <a:buClrTx/>
                <a:buFont typeface="+mj-lt"/>
                <a:buAutoNum type="arabicPeriod"/>
                <a:defRPr/>
              </a:pPr>
              <a:r>
                <a:rPr lang="es-MX" sz="1800" dirty="0"/>
                <a:t>Lectura comentada.</a:t>
              </a:r>
            </a:p>
          </p:txBody>
        </p:sp>
      </p:grpSp>
      <p:sp>
        <p:nvSpPr>
          <p:cNvPr id="3" name="Rectángulo 2"/>
          <p:cNvSpPr/>
          <p:nvPr/>
        </p:nvSpPr>
        <p:spPr>
          <a:xfrm>
            <a:off x="365901" y="764017"/>
            <a:ext cx="11460197" cy="5663089"/>
          </a:xfrm>
          <a:prstGeom prst="rect">
            <a:avLst/>
          </a:prstGeom>
        </p:spPr>
        <p:txBody>
          <a:bodyPr wrap="square">
            <a:spAutoFit/>
          </a:bodyPr>
          <a:lstStyle/>
          <a:p>
            <a:pPr algn="just"/>
            <a:r>
              <a:rPr lang="es-MX" sz="1600" dirty="0"/>
              <a:t>La Educación Media Superior trabaja bajo 4 ejes rectores: 1. Marco Curricular Común 2. Educación Dual 3. Transparencia y rendición de cuentas 4. Cultura de paz, estilos de vida saludables y habilidades socioemocionales (Jóvenes al centro) </a:t>
            </a:r>
          </a:p>
          <a:p>
            <a:pPr algn="just"/>
            <a:endParaRPr lang="es-MX" dirty="0"/>
          </a:p>
          <a:p>
            <a:pPr algn="just"/>
            <a:r>
              <a:rPr lang="es-MX" sz="1500" dirty="0"/>
              <a:t>Su finalidad es garantizar una educación de excelencia. Los ejes 1 y 4 se trabajan arduamente en las escuelas, sin embargo, uno de los principales desafíos que se presentan para avanzar en la calidad educativa es la excesiva carga administrativa que afrontan no solo los directivos, sino gran parte de los docentes frente a grupo, que pueden llegar a considerar que estos factores, afectan su desempeño docente.</a:t>
            </a:r>
          </a:p>
          <a:p>
            <a:pPr algn="just"/>
            <a:endParaRPr lang="es-MX" sz="1500" dirty="0"/>
          </a:p>
          <a:p>
            <a:pPr algn="just"/>
            <a:r>
              <a:rPr lang="es-MX" sz="1500" dirty="0"/>
              <a:t>Sin embargo, es importante reflexionar y determinar, que actividades son realmente administrativas y cuáles corresponden al área académica, cuya realización e implementación, en realidad son parte de todo un proceso educativo, mismas que no deben considerarse como una sobrecarga.</a:t>
            </a:r>
          </a:p>
          <a:p>
            <a:pPr algn="just"/>
            <a:endParaRPr lang="es-MX" sz="1500" dirty="0"/>
          </a:p>
          <a:p>
            <a:pPr algn="just"/>
            <a:r>
              <a:rPr lang="es-MX" sz="1500" dirty="0"/>
              <a:t>La Planeación de la Mejora Continua (PMC), el Programa Aula, Escuela y Comunidad (PAEC), los Proyectos Escolares Comunitarios (PEC), el Sistema de Acompañamiento para Trayectorias Educativas Continuas, Completas y de Excelencia (</a:t>
            </a:r>
            <a:r>
              <a:rPr lang="es-MX" sz="1500" dirty="0" err="1"/>
              <a:t>SiATECCE</a:t>
            </a:r>
            <a:r>
              <a:rPr lang="es-MX" sz="1500" dirty="0"/>
              <a:t>), el Programa de Jóvenes al centro, con sus 5 líneas de acción, el Programa de Formación docente ofertada por la coordinación Sectorial de Fortalecimiento Académico (COSFAC), las Unidades de Aprendizaje Curricular (UAC) compuestas por las progresiones de aprendizaje, el Día Naranja, las Acciones para hacer las paces con la Madre Tierra, la estrategia Si te drogas, te dañas, la Estrategia Nacional para la Prevención del Embarazo en adolescentes, la implementación de MCCEMS en los planteles, son acciones que deben ser consideradas para fortalecer la labor educativa y no realizarse solo como un mero cumplimiento administrativo.</a:t>
            </a:r>
          </a:p>
          <a:p>
            <a:pPr algn="just"/>
            <a:endParaRPr lang="es-MX" sz="1500" dirty="0"/>
          </a:p>
          <a:p>
            <a:pPr algn="just"/>
            <a:r>
              <a:rPr lang="es-MX" sz="1500" dirty="0"/>
              <a:t>“</a:t>
            </a:r>
            <a:r>
              <a:rPr lang="es-MX" sz="1500" dirty="0" err="1"/>
              <a:t>Scientia</a:t>
            </a:r>
            <a:r>
              <a:rPr lang="es-MX" sz="1500" dirty="0"/>
              <a:t> </a:t>
            </a:r>
            <a:r>
              <a:rPr lang="es-MX" sz="1500" dirty="0" err="1"/>
              <a:t>potentia</a:t>
            </a:r>
            <a:r>
              <a:rPr lang="es-MX" sz="1500" dirty="0"/>
              <a:t> </a:t>
            </a:r>
            <a:r>
              <a:rPr lang="es-MX" sz="1500" dirty="0" err="1"/>
              <a:t>est</a:t>
            </a:r>
            <a:r>
              <a:rPr lang="es-MX" sz="1500" dirty="0"/>
              <a:t>” es un aforismo latino que significa “Conocimiento es poder” (Sir Francis Bacon), esto implica, que entre más información y entendimiento se tiene de algo, mejores decisiones pueden ser tomadas, y en la educación, la acumulación de saberes debe servir como una fuente para ser un mejor ser humano, que pueda crecer y trascender</a:t>
            </a:r>
            <a:r>
              <a:rPr lang="es-MX" sz="1600" dirty="0"/>
              <a:t>.</a:t>
            </a:r>
          </a:p>
        </p:txBody>
      </p:sp>
    </p:spTree>
    <p:extLst>
      <p:ext uri="{BB962C8B-B14F-4D97-AF65-F5344CB8AC3E}">
        <p14:creationId xmlns:p14="http://schemas.microsoft.com/office/powerpoint/2010/main" val="46540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18</a:t>
            </a:fld>
            <a:endParaRPr lang="es-MX"/>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III</a:t>
            </a:r>
            <a:endParaRPr lang="es-MX" sz="2800" dirty="0"/>
          </a:p>
        </p:txBody>
      </p:sp>
      <p:grpSp>
        <p:nvGrpSpPr>
          <p:cNvPr id="9" name="Grupo 8"/>
          <p:cNvGrpSpPr/>
          <p:nvPr/>
        </p:nvGrpSpPr>
        <p:grpSpPr>
          <a:xfrm>
            <a:off x="3938366" y="203255"/>
            <a:ext cx="7364218" cy="717716"/>
            <a:chOff x="4120443" y="258546"/>
            <a:chExt cx="7325232" cy="2050753"/>
          </a:xfrm>
        </p:grpSpPr>
        <p:sp>
          <p:nvSpPr>
            <p:cNvPr id="10" name="Redondear rectángulo de esquina del mismo lado 9"/>
            <p:cNvSpPr/>
            <p:nvPr/>
          </p:nvSpPr>
          <p:spPr>
            <a:xfrm rot="5400000">
              <a:off x="6757682" y="-2378693"/>
              <a:ext cx="2050753" cy="73252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dondear rectángulo de esquina del mismo lado 4"/>
            <p:cNvSpPr txBox="1"/>
            <p:nvPr/>
          </p:nvSpPr>
          <p:spPr>
            <a:xfrm>
              <a:off x="4120443" y="358657"/>
              <a:ext cx="7225122" cy="14424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 typeface="+mj-lt"/>
                <a:buChar char="••"/>
                <a:tabLst/>
                <a:defRPr/>
              </a:pPr>
              <a:r>
                <a:rPr lang="es-ES" sz="1800" kern="1200" dirty="0"/>
                <a:t>Relacionar los títulos que se muestran a continuación con su significado, objetivo o propósito</a:t>
              </a:r>
              <a:endParaRPr lang="es-MX" sz="1800" kern="1200" dirty="0"/>
            </a:p>
          </p:txBody>
        </p:sp>
      </p:grpSp>
      <p:pic>
        <p:nvPicPr>
          <p:cNvPr id="2" name="Imagen 1"/>
          <p:cNvPicPr>
            <a:picLocks noChangeAspect="1"/>
          </p:cNvPicPr>
          <p:nvPr/>
        </p:nvPicPr>
        <p:blipFill rotWithShape="1">
          <a:blip r:embed="rId3"/>
          <a:srcRect t="10093" b="11834"/>
          <a:stretch/>
        </p:blipFill>
        <p:spPr>
          <a:xfrm>
            <a:off x="931596" y="969797"/>
            <a:ext cx="9609215" cy="5626707"/>
          </a:xfrm>
          <a:prstGeom prst="rect">
            <a:avLst/>
          </a:prstGeom>
        </p:spPr>
      </p:pic>
    </p:spTree>
    <p:extLst>
      <p:ext uri="{BB962C8B-B14F-4D97-AF65-F5344CB8AC3E}">
        <p14:creationId xmlns:p14="http://schemas.microsoft.com/office/powerpoint/2010/main" val="303584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19</a:t>
            </a:fld>
            <a:endParaRPr lang="es-MX"/>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III</a:t>
            </a:r>
            <a:endParaRPr lang="es-MX" sz="2800" dirty="0"/>
          </a:p>
        </p:txBody>
      </p:sp>
      <p:grpSp>
        <p:nvGrpSpPr>
          <p:cNvPr id="9" name="Grupo 8"/>
          <p:cNvGrpSpPr/>
          <p:nvPr/>
        </p:nvGrpSpPr>
        <p:grpSpPr>
          <a:xfrm>
            <a:off x="4052322" y="347981"/>
            <a:ext cx="7325232" cy="476895"/>
            <a:chOff x="4120443" y="258546"/>
            <a:chExt cx="7325232" cy="2050753"/>
          </a:xfrm>
        </p:grpSpPr>
        <p:sp>
          <p:nvSpPr>
            <p:cNvPr id="10" name="Redondear rectángulo de esquina del mismo lado 9"/>
            <p:cNvSpPr/>
            <p:nvPr/>
          </p:nvSpPr>
          <p:spPr>
            <a:xfrm rot="5400000">
              <a:off x="6757682" y="-2378693"/>
              <a:ext cx="2050753" cy="73252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dondear rectángulo de esquina del mismo lado 4"/>
            <p:cNvSpPr txBox="1"/>
            <p:nvPr/>
          </p:nvSpPr>
          <p:spPr>
            <a:xfrm>
              <a:off x="4120443" y="358656"/>
              <a:ext cx="7225122" cy="18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 typeface="+mj-lt"/>
                <a:buChar char="••"/>
                <a:tabLst/>
                <a:defRPr/>
              </a:pPr>
              <a:r>
                <a:rPr lang="es-MX" sz="1800" kern="1200" dirty="0"/>
                <a:t>Reflexionar sobre la articulación de los ejes de la </a:t>
              </a:r>
              <a:r>
                <a:rPr lang="es-MX" sz="1800" kern="1200"/>
                <a:t>SEMS.</a:t>
              </a:r>
              <a:endParaRPr lang="es-MX" sz="1800" kern="1200" dirty="0"/>
            </a:p>
          </p:txBody>
        </p:sp>
      </p:grpSp>
      <p:pic>
        <p:nvPicPr>
          <p:cNvPr id="2" name="Imagen 1"/>
          <p:cNvPicPr>
            <a:picLocks noChangeAspect="1"/>
          </p:cNvPicPr>
          <p:nvPr/>
        </p:nvPicPr>
        <p:blipFill>
          <a:blip r:embed="rId3"/>
          <a:stretch>
            <a:fillRect/>
          </a:stretch>
        </p:blipFill>
        <p:spPr>
          <a:xfrm>
            <a:off x="1867040" y="1169492"/>
            <a:ext cx="8457920" cy="5633859"/>
          </a:xfrm>
          <a:prstGeom prst="rect">
            <a:avLst/>
          </a:prstGeom>
        </p:spPr>
      </p:pic>
    </p:spTree>
    <p:extLst>
      <p:ext uri="{BB962C8B-B14F-4D97-AF65-F5344CB8AC3E}">
        <p14:creationId xmlns:p14="http://schemas.microsoft.com/office/powerpoint/2010/main" val="170683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1848001" y="76735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12"/>
          </p:nvPr>
        </p:nvSpPr>
        <p:spPr/>
        <p:txBody>
          <a:bodyPr rtlCol="0"/>
          <a:lstStyle/>
          <a:p>
            <a:pPr rtl="0"/>
            <a:fld id="{19B51A1E-902D-48AF-9020-955120F399B6}" type="slidenum">
              <a:rPr lang="es-MX" smtClean="0"/>
              <a:pPr rtl="0"/>
              <a:t>2</a:t>
            </a:fld>
            <a:endParaRPr lang="es-MX" dirty="0"/>
          </a:p>
        </p:txBody>
      </p:sp>
      <p:graphicFrame>
        <p:nvGraphicFramePr>
          <p:cNvPr id="7" name="Tabla 6">
            <a:extLst>
              <a:ext uri="{FF2B5EF4-FFF2-40B4-BE49-F238E27FC236}">
                <a16:creationId xmlns:a16="http://schemas.microsoft.com/office/drawing/2014/main" id="{AEDA5764-6EEB-6C75-C887-468F9F6571D2}"/>
              </a:ext>
            </a:extLst>
          </p:cNvPr>
          <p:cNvGraphicFramePr>
            <a:graphicFrameLocks noGrp="1"/>
          </p:cNvGraphicFramePr>
          <p:nvPr>
            <p:extLst>
              <p:ext uri="{D42A27DB-BD31-4B8C-83A1-F6EECF244321}">
                <p14:modId xmlns:p14="http://schemas.microsoft.com/office/powerpoint/2010/main" val="3956300415"/>
              </p:ext>
            </p:extLst>
          </p:nvPr>
        </p:nvGraphicFramePr>
        <p:xfrm>
          <a:off x="1133476" y="1470259"/>
          <a:ext cx="9554512" cy="4414270"/>
        </p:xfrm>
        <a:graphic>
          <a:graphicData uri="http://schemas.openxmlformats.org/drawingml/2006/table">
            <a:tbl>
              <a:tblPr firstRow="1" bandRow="1">
                <a:tableStyleId>{3B4B98B0-60AC-42C2-AFA5-B58CD77FA1E5}</a:tableStyleId>
              </a:tblPr>
              <a:tblGrid>
                <a:gridCol w="9554512">
                  <a:extLst>
                    <a:ext uri="{9D8B030D-6E8A-4147-A177-3AD203B41FA5}">
                      <a16:colId xmlns:a16="http://schemas.microsoft.com/office/drawing/2014/main" val="388515611"/>
                    </a:ext>
                  </a:extLst>
                </a:gridCol>
              </a:tblGrid>
              <a:tr h="693156">
                <a:tc>
                  <a:txBody>
                    <a:bodyPr/>
                    <a:lstStyle/>
                    <a:p>
                      <a:pPr algn="ctr">
                        <a:spcAft>
                          <a:spcPts val="0"/>
                        </a:spcAft>
                      </a:pPr>
                      <a:r>
                        <a:rPr lang="es-MX" sz="2800" dirty="0">
                          <a:solidFill>
                            <a:schemeClr val="bg2">
                              <a:lumMod val="10000"/>
                            </a:schemeClr>
                          </a:solidFill>
                          <a:effectLst/>
                          <a:latin typeface="Adelle Sans"/>
                        </a:rPr>
                        <a:t>Orden del día</a:t>
                      </a:r>
                    </a:p>
                  </a:txBody>
                  <a:tcPr marL="44450" marR="44450" marT="0" marB="0" anchor="ctr"/>
                </a:tc>
                <a:extLst>
                  <a:ext uri="{0D108BD9-81ED-4DB2-BD59-A6C34878D82A}">
                    <a16:rowId xmlns:a16="http://schemas.microsoft.com/office/drawing/2014/main" val="417487329"/>
                  </a:ext>
                </a:extLst>
              </a:tr>
              <a:tr h="1638755">
                <a:tc>
                  <a:txBody>
                    <a:bodyPr/>
                    <a:lstStyle/>
                    <a:p>
                      <a:pPr algn="just">
                        <a:spcAft>
                          <a:spcPts val="0"/>
                        </a:spcAft>
                      </a:pPr>
                      <a:r>
                        <a:rPr lang="es-MX" sz="2400" dirty="0">
                          <a:solidFill>
                            <a:schemeClr val="tx2">
                              <a:lumMod val="10000"/>
                            </a:schemeClr>
                          </a:solidFill>
                          <a:effectLst/>
                          <a:latin typeface="Adelle Sans" panose="02000503000000020004" pitchFamily="50" charset="0"/>
                        </a:rPr>
                        <a:t>Instalación y Mensaje </a:t>
                      </a:r>
                    </a:p>
                    <a:p>
                      <a:pPr algn="just">
                        <a:spcAft>
                          <a:spcPts val="0"/>
                        </a:spcAft>
                      </a:pPr>
                      <a:r>
                        <a:rPr lang="es-MX" sz="2400" baseline="0" dirty="0">
                          <a:solidFill>
                            <a:schemeClr val="tx2">
                              <a:lumMod val="10000"/>
                            </a:schemeClr>
                          </a:solidFill>
                          <a:effectLst/>
                          <a:latin typeface="Adelle Sans" panose="02000503000000020004" pitchFamily="50" charset="0"/>
                        </a:rPr>
                        <a:t>Mtro. Omar Castañeda Ramiro</a:t>
                      </a:r>
                    </a:p>
                    <a:p>
                      <a:pPr algn="just">
                        <a:spcAft>
                          <a:spcPts val="0"/>
                        </a:spcAft>
                      </a:pPr>
                      <a:r>
                        <a:rPr lang="es-MX" sz="2400" baseline="0" dirty="0">
                          <a:solidFill>
                            <a:schemeClr val="tx2">
                              <a:lumMod val="10000"/>
                            </a:schemeClr>
                          </a:solidFill>
                          <a:effectLst/>
                          <a:latin typeface="Adelle Sans" panose="02000503000000020004" pitchFamily="50" charset="0"/>
                        </a:rPr>
                        <a:t>Supervisor de Bachilleratos Digitales y </a:t>
                      </a:r>
                      <a:r>
                        <a:rPr lang="es-MX" sz="2400" baseline="0" dirty="0" err="1">
                          <a:solidFill>
                            <a:schemeClr val="tx2">
                              <a:lumMod val="10000"/>
                            </a:schemeClr>
                          </a:solidFill>
                          <a:effectLst/>
                          <a:latin typeface="Adelle Sans" panose="02000503000000020004" pitchFamily="50" charset="0"/>
                        </a:rPr>
                        <a:t>Telebachilleratos</a:t>
                      </a:r>
                      <a:r>
                        <a:rPr lang="es-MX" sz="2400" baseline="0" dirty="0">
                          <a:solidFill>
                            <a:schemeClr val="tx2">
                              <a:lumMod val="10000"/>
                            </a:schemeClr>
                          </a:solidFill>
                          <a:effectLst/>
                          <a:latin typeface="Adelle Sans" panose="02000503000000020004" pitchFamily="50" charset="0"/>
                        </a:rPr>
                        <a:t> Comunitarios Zona 015</a:t>
                      </a:r>
                      <a:endParaRPr lang="es-MX" sz="2400" dirty="0">
                        <a:solidFill>
                          <a:schemeClr val="tx2">
                            <a:lumMod val="10000"/>
                          </a:schemeClr>
                        </a:solidFill>
                        <a:effectLst/>
                        <a:latin typeface="Adelle Sans" panose="02000503000000020004" pitchFamily="50" charset="0"/>
                      </a:endParaRPr>
                    </a:p>
                  </a:txBody>
                  <a:tcPr marL="44450" marR="44450" marT="0" marB="0" anchor="ctr"/>
                </a:tc>
                <a:extLst>
                  <a:ext uri="{0D108BD9-81ED-4DB2-BD59-A6C34878D82A}">
                    <a16:rowId xmlns:a16="http://schemas.microsoft.com/office/drawing/2014/main" val="193630518"/>
                  </a:ext>
                </a:extLst>
              </a:tr>
              <a:tr h="804587">
                <a:tc>
                  <a:txBody>
                    <a:bodyPr/>
                    <a:lstStyle/>
                    <a:p>
                      <a:pPr lvl="0" algn="just">
                        <a:spcAft>
                          <a:spcPts val="0"/>
                        </a:spcAft>
                        <a:buNone/>
                      </a:pPr>
                      <a:r>
                        <a:rPr lang="es-ES" sz="2400" dirty="0">
                          <a:solidFill>
                            <a:schemeClr val="tx2">
                              <a:lumMod val="10000"/>
                            </a:schemeClr>
                          </a:solidFill>
                          <a:latin typeface="Adelle Sans" panose="02000503000000020004" pitchFamily="50" charset="0"/>
                        </a:rPr>
                        <a:t>Segunda</a:t>
                      </a:r>
                      <a:r>
                        <a:rPr lang="es-ES" sz="2400" baseline="0" dirty="0">
                          <a:solidFill>
                            <a:schemeClr val="tx2">
                              <a:lumMod val="10000"/>
                            </a:schemeClr>
                          </a:solidFill>
                          <a:latin typeface="Adelle Sans" panose="02000503000000020004" pitchFamily="50" charset="0"/>
                        </a:rPr>
                        <a:t> sesión </a:t>
                      </a:r>
                      <a:r>
                        <a:rPr lang="es-ES" sz="2400" dirty="0">
                          <a:solidFill>
                            <a:schemeClr val="tx2">
                              <a:lumMod val="10000"/>
                            </a:schemeClr>
                          </a:solidFill>
                          <a:latin typeface="Adelle Sans" panose="02000503000000020004" pitchFamily="50" charset="0"/>
                        </a:rPr>
                        <a:t>CAEMS</a:t>
                      </a:r>
                      <a:r>
                        <a:rPr lang="es-ES" sz="2400" baseline="0" dirty="0">
                          <a:solidFill>
                            <a:schemeClr val="tx2">
                              <a:lumMod val="10000"/>
                            </a:schemeClr>
                          </a:solidFill>
                          <a:latin typeface="Adelle Sans" panose="02000503000000020004" pitchFamily="50" charset="0"/>
                        </a:rPr>
                        <a:t> </a:t>
                      </a:r>
                      <a:endParaRPr lang="es-ES" sz="2400" dirty="0">
                        <a:solidFill>
                          <a:schemeClr val="tx2">
                            <a:lumMod val="10000"/>
                          </a:schemeClr>
                        </a:solidFill>
                        <a:latin typeface="Adelle Sans" panose="02000503000000020004" pitchFamily="50" charset="0"/>
                      </a:endParaRPr>
                    </a:p>
                  </a:txBody>
                  <a:tcPr marL="44450" marR="44450" marT="0" marB="0" anchor="ctr"/>
                </a:tc>
                <a:extLst>
                  <a:ext uri="{0D108BD9-81ED-4DB2-BD59-A6C34878D82A}">
                    <a16:rowId xmlns:a16="http://schemas.microsoft.com/office/drawing/2014/main" val="2007676135"/>
                  </a:ext>
                </a:extLst>
              </a:tr>
              <a:tr h="546252">
                <a:tc>
                  <a:txBody>
                    <a:bodyPr/>
                    <a:lstStyle/>
                    <a:p>
                      <a:pPr lvl="0" algn="just">
                        <a:spcAft>
                          <a:spcPts val="0"/>
                        </a:spcAft>
                        <a:buNone/>
                      </a:pPr>
                      <a:r>
                        <a:rPr lang="es-ES" sz="2400" dirty="0">
                          <a:solidFill>
                            <a:schemeClr val="tx2">
                              <a:lumMod val="10000"/>
                            </a:schemeClr>
                          </a:solidFill>
                          <a:effectLst/>
                          <a:latin typeface="Adelle Sans" panose="02000503000000020004" pitchFamily="50" charset="0"/>
                        </a:rPr>
                        <a:t>Asuntos generales</a:t>
                      </a:r>
                      <a:endParaRPr lang="es-ES" sz="2400" dirty="0">
                        <a:solidFill>
                          <a:schemeClr val="tx2">
                            <a:lumMod val="10000"/>
                          </a:schemeClr>
                        </a:solidFill>
                        <a:latin typeface="Adelle Sans" panose="02000503000000020004" pitchFamily="50" charset="0"/>
                      </a:endParaRPr>
                    </a:p>
                  </a:txBody>
                  <a:tcPr marL="44449" marR="44449" marT="0" marB="0" anchor="ctr"/>
                </a:tc>
                <a:extLst>
                  <a:ext uri="{0D108BD9-81ED-4DB2-BD59-A6C34878D82A}">
                    <a16:rowId xmlns:a16="http://schemas.microsoft.com/office/drawing/2014/main" val="199057255"/>
                  </a:ext>
                </a:extLst>
              </a:tr>
              <a:tr h="6931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400" dirty="0">
                          <a:solidFill>
                            <a:schemeClr val="tx2">
                              <a:lumMod val="10000"/>
                            </a:schemeClr>
                          </a:solidFill>
                          <a:effectLst/>
                          <a:latin typeface="Adelle Sans" panose="02000503000000020004" pitchFamily="50" charset="0"/>
                        </a:rPr>
                        <a:t> Cierre </a:t>
                      </a:r>
                    </a:p>
                    <a:p>
                      <a:pPr algn="just">
                        <a:spcAft>
                          <a:spcPts val="0"/>
                        </a:spcAft>
                      </a:pPr>
                      <a:endParaRPr lang="es-ES" sz="2400" dirty="0">
                        <a:solidFill>
                          <a:schemeClr val="tx2">
                            <a:lumMod val="10000"/>
                          </a:schemeClr>
                        </a:solidFill>
                        <a:effectLst/>
                        <a:latin typeface="Adelle Sans" panose="02000503000000020004" pitchFamily="50" charset="0"/>
                      </a:endParaRPr>
                    </a:p>
                  </a:txBody>
                  <a:tcPr marL="44450" marR="44450" marT="0" marB="0" anchor="ctr"/>
                </a:tc>
                <a:extLst>
                  <a:ext uri="{0D108BD9-81ED-4DB2-BD59-A6C34878D82A}">
                    <a16:rowId xmlns:a16="http://schemas.microsoft.com/office/drawing/2014/main" val="1890258613"/>
                  </a:ext>
                </a:extLst>
              </a:tr>
            </a:tbl>
          </a:graphicData>
        </a:graphic>
      </p:graphicFrame>
    </p:spTree>
    <p:extLst>
      <p:ext uri="{BB962C8B-B14F-4D97-AF65-F5344CB8AC3E}">
        <p14:creationId xmlns:p14="http://schemas.microsoft.com/office/powerpoint/2010/main" val="14685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20</a:t>
            </a:fld>
            <a:endParaRPr lang="es-MX"/>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III</a:t>
            </a:r>
            <a:endParaRPr lang="es-MX" sz="2800" dirty="0"/>
          </a:p>
        </p:txBody>
      </p:sp>
      <p:grpSp>
        <p:nvGrpSpPr>
          <p:cNvPr id="9" name="Grupo 8"/>
          <p:cNvGrpSpPr/>
          <p:nvPr/>
        </p:nvGrpSpPr>
        <p:grpSpPr>
          <a:xfrm>
            <a:off x="1629743" y="1548514"/>
            <a:ext cx="8323726" cy="1284628"/>
            <a:chOff x="4120443" y="258546"/>
            <a:chExt cx="7325232" cy="2050753"/>
          </a:xfrm>
        </p:grpSpPr>
        <p:sp>
          <p:nvSpPr>
            <p:cNvPr id="10" name="Redondear rectángulo de esquina del mismo lado 9"/>
            <p:cNvSpPr/>
            <p:nvPr/>
          </p:nvSpPr>
          <p:spPr>
            <a:xfrm rot="5400000">
              <a:off x="6757682" y="-2378693"/>
              <a:ext cx="2050753" cy="73252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dondear rectángulo de esquina del mismo lado 4"/>
            <p:cNvSpPr txBox="1"/>
            <p:nvPr/>
          </p:nvSpPr>
          <p:spPr>
            <a:xfrm>
              <a:off x="4120443" y="358658"/>
              <a:ext cx="7225121" cy="18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 typeface="+mj-lt"/>
                <a:buChar char="••"/>
                <a:tabLst/>
                <a:defRPr/>
              </a:pPr>
              <a:r>
                <a:rPr lang="es-MX" sz="2800" kern="1200" dirty="0"/>
                <a:t>Completar un cuadro. (PRODUCTO)</a:t>
              </a:r>
            </a:p>
            <a:p>
              <a:pPr marL="0" marR="0" lvl="1" indent="0" algn="l" defTabSz="914400" eaLnBrk="1" fontAlgn="auto" latinLnBrk="0" hangingPunct="1">
                <a:lnSpc>
                  <a:spcPct val="100000"/>
                </a:lnSpc>
                <a:spcBef>
                  <a:spcPct val="0"/>
                </a:spcBef>
                <a:spcAft>
                  <a:spcPts val="0"/>
                </a:spcAft>
                <a:buClrTx/>
                <a:buSzTx/>
                <a:buFontTx/>
                <a:buChar char="••"/>
                <a:tabLst/>
                <a:defRPr/>
              </a:pPr>
              <a:endParaRPr lang="es-MX" sz="1600" kern="1200" dirty="0"/>
            </a:p>
          </p:txBody>
        </p:sp>
      </p:grpSp>
    </p:spTree>
    <p:extLst>
      <p:ext uri="{BB962C8B-B14F-4D97-AF65-F5344CB8AC3E}">
        <p14:creationId xmlns:p14="http://schemas.microsoft.com/office/powerpoint/2010/main" val="308296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21</a:t>
            </a:fld>
            <a:endParaRPr lang="es-MX"/>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III</a:t>
            </a:r>
            <a:endParaRPr lang="es-MX" sz="2800" dirty="0"/>
          </a:p>
        </p:txBody>
      </p:sp>
      <p:grpSp>
        <p:nvGrpSpPr>
          <p:cNvPr id="9" name="Grupo 8"/>
          <p:cNvGrpSpPr/>
          <p:nvPr/>
        </p:nvGrpSpPr>
        <p:grpSpPr>
          <a:xfrm>
            <a:off x="4007360" y="154429"/>
            <a:ext cx="4177279" cy="581826"/>
            <a:chOff x="4120443" y="258546"/>
            <a:chExt cx="7325232" cy="2050753"/>
          </a:xfrm>
        </p:grpSpPr>
        <p:sp>
          <p:nvSpPr>
            <p:cNvPr id="10" name="Redondear rectángulo de esquina del mismo lado 9"/>
            <p:cNvSpPr/>
            <p:nvPr/>
          </p:nvSpPr>
          <p:spPr>
            <a:xfrm rot="5400000">
              <a:off x="6757682" y="-2378693"/>
              <a:ext cx="2050753" cy="73252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dondear rectángulo de esquina del mismo lado 4"/>
            <p:cNvSpPr txBox="1"/>
            <p:nvPr/>
          </p:nvSpPr>
          <p:spPr>
            <a:xfrm>
              <a:off x="4120443" y="358658"/>
              <a:ext cx="7225121" cy="18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 typeface="+mj-lt"/>
                <a:buChar char="••"/>
                <a:tabLst/>
                <a:defRPr/>
              </a:pPr>
              <a:r>
                <a:rPr lang="es-MX" sz="1800" kern="1200" dirty="0"/>
                <a:t>Completar un cuadro. (PRODUCTO)</a:t>
              </a:r>
            </a:p>
            <a:p>
              <a:pPr marL="0" marR="0" lvl="1" indent="0" algn="l" defTabSz="914400" eaLnBrk="1" fontAlgn="auto" latinLnBrk="0" hangingPunct="1">
                <a:lnSpc>
                  <a:spcPct val="100000"/>
                </a:lnSpc>
                <a:spcBef>
                  <a:spcPct val="0"/>
                </a:spcBef>
                <a:spcAft>
                  <a:spcPts val="0"/>
                </a:spcAft>
                <a:buClrTx/>
                <a:buSzTx/>
                <a:buFontTx/>
                <a:buChar char="••"/>
                <a:tabLst/>
                <a:defRPr/>
              </a:pPr>
              <a:endParaRPr lang="es-MX" sz="1600" kern="1200" dirty="0"/>
            </a:p>
          </p:txBody>
        </p:sp>
      </p:grpSp>
      <p:pic>
        <p:nvPicPr>
          <p:cNvPr id="3" name="Imagen 2"/>
          <p:cNvPicPr>
            <a:picLocks noChangeAspect="1"/>
          </p:cNvPicPr>
          <p:nvPr/>
        </p:nvPicPr>
        <p:blipFill>
          <a:blip r:embed="rId3"/>
          <a:stretch>
            <a:fillRect/>
          </a:stretch>
        </p:blipFill>
        <p:spPr>
          <a:xfrm>
            <a:off x="1181508" y="54649"/>
            <a:ext cx="10076105" cy="6803351"/>
          </a:xfrm>
          <a:prstGeom prst="rect">
            <a:avLst/>
          </a:prstGeom>
        </p:spPr>
      </p:pic>
    </p:spTree>
    <p:extLst>
      <p:ext uri="{BB962C8B-B14F-4D97-AF65-F5344CB8AC3E}">
        <p14:creationId xmlns:p14="http://schemas.microsoft.com/office/powerpoint/2010/main" val="291386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31DC3B8F-4E16-8598-560A-EF6D425B3E11}"/>
              </a:ext>
            </a:extLst>
          </p:cNvPr>
          <p:cNvSpPr>
            <a:spLocks noGrp="1"/>
          </p:cNvSpPr>
          <p:nvPr>
            <p:ph type="sldNum" sz="quarter" idx="33"/>
          </p:nvPr>
        </p:nvSpPr>
        <p:spPr/>
        <p:txBody>
          <a:bodyPr/>
          <a:lstStyle/>
          <a:p>
            <a:pPr rtl="0"/>
            <a:fld id="{19B51A1E-902D-48AF-9020-955120F399B6}" type="slidenum">
              <a:rPr lang="es-MX" noProof="0" smtClean="0"/>
              <a:pPr rtl="0"/>
              <a:t>22</a:t>
            </a:fld>
            <a:endParaRPr lang="es-MX" noProof="0" dirty="0"/>
          </a:p>
        </p:txBody>
      </p:sp>
      <p:sp>
        <p:nvSpPr>
          <p:cNvPr id="7" name="Título 1"/>
          <p:cNvSpPr>
            <a:spLocks noGrp="1"/>
          </p:cNvSpPr>
          <p:nvPr>
            <p:ph type="title"/>
          </p:nvPr>
        </p:nvSpPr>
        <p:spPr>
          <a:xfrm>
            <a:off x="1710467" y="304401"/>
            <a:ext cx="8920828" cy="432000"/>
          </a:xfrm>
        </p:spPr>
        <p:txBody>
          <a:bodyPr/>
          <a:lstStyle/>
          <a:p>
            <a:pPr algn="ctr"/>
            <a:r>
              <a:rPr lang="es-ES" sz="2800" dirty="0"/>
              <a:t>Articulación de Ejes 1 y 4 con acciones/actividades académicas</a:t>
            </a:r>
            <a:endParaRPr lang="en-US" sz="2800" dirty="0"/>
          </a:p>
        </p:txBody>
      </p:sp>
      <p:graphicFrame>
        <p:nvGraphicFramePr>
          <p:cNvPr id="8" name="Tabla 7"/>
          <p:cNvGraphicFramePr>
            <a:graphicFrameLocks noGrp="1"/>
          </p:cNvGraphicFramePr>
          <p:nvPr>
            <p:extLst>
              <p:ext uri="{D42A27DB-BD31-4B8C-83A1-F6EECF244321}">
                <p14:modId xmlns:p14="http://schemas.microsoft.com/office/powerpoint/2010/main" val="874355568"/>
              </p:ext>
            </p:extLst>
          </p:nvPr>
        </p:nvGraphicFramePr>
        <p:xfrm>
          <a:off x="828341" y="903642"/>
          <a:ext cx="10229261" cy="5467708"/>
        </p:xfrm>
        <a:graphic>
          <a:graphicData uri="http://schemas.openxmlformats.org/drawingml/2006/table">
            <a:tbl>
              <a:tblPr firstRow="1" firstCol="1" bandRow="1">
                <a:tableStyleId>{5C22544A-7EE6-4342-B048-85BDC9FD1C3A}</a:tableStyleId>
              </a:tblPr>
              <a:tblGrid>
                <a:gridCol w="1723234">
                  <a:extLst>
                    <a:ext uri="{9D8B030D-6E8A-4147-A177-3AD203B41FA5}">
                      <a16:colId xmlns:a16="http://schemas.microsoft.com/office/drawing/2014/main" val="78935117"/>
                    </a:ext>
                  </a:extLst>
                </a:gridCol>
                <a:gridCol w="1723234">
                  <a:extLst>
                    <a:ext uri="{9D8B030D-6E8A-4147-A177-3AD203B41FA5}">
                      <a16:colId xmlns:a16="http://schemas.microsoft.com/office/drawing/2014/main" val="1096946151"/>
                    </a:ext>
                  </a:extLst>
                </a:gridCol>
                <a:gridCol w="924031">
                  <a:extLst>
                    <a:ext uri="{9D8B030D-6E8A-4147-A177-3AD203B41FA5}">
                      <a16:colId xmlns:a16="http://schemas.microsoft.com/office/drawing/2014/main" val="1447672156"/>
                    </a:ext>
                  </a:extLst>
                </a:gridCol>
                <a:gridCol w="924031">
                  <a:extLst>
                    <a:ext uri="{9D8B030D-6E8A-4147-A177-3AD203B41FA5}">
                      <a16:colId xmlns:a16="http://schemas.microsoft.com/office/drawing/2014/main" val="1104716986"/>
                    </a:ext>
                  </a:extLst>
                </a:gridCol>
                <a:gridCol w="924031">
                  <a:extLst>
                    <a:ext uri="{9D8B030D-6E8A-4147-A177-3AD203B41FA5}">
                      <a16:colId xmlns:a16="http://schemas.microsoft.com/office/drawing/2014/main" val="2889474672"/>
                    </a:ext>
                  </a:extLst>
                </a:gridCol>
                <a:gridCol w="688970">
                  <a:extLst>
                    <a:ext uri="{9D8B030D-6E8A-4147-A177-3AD203B41FA5}">
                      <a16:colId xmlns:a16="http://schemas.microsoft.com/office/drawing/2014/main" val="3048288117"/>
                    </a:ext>
                  </a:extLst>
                </a:gridCol>
                <a:gridCol w="924031">
                  <a:extLst>
                    <a:ext uri="{9D8B030D-6E8A-4147-A177-3AD203B41FA5}">
                      <a16:colId xmlns:a16="http://schemas.microsoft.com/office/drawing/2014/main" val="1563828670"/>
                    </a:ext>
                  </a:extLst>
                </a:gridCol>
                <a:gridCol w="924031">
                  <a:extLst>
                    <a:ext uri="{9D8B030D-6E8A-4147-A177-3AD203B41FA5}">
                      <a16:colId xmlns:a16="http://schemas.microsoft.com/office/drawing/2014/main" val="2071133743"/>
                    </a:ext>
                  </a:extLst>
                </a:gridCol>
                <a:gridCol w="804069">
                  <a:extLst>
                    <a:ext uri="{9D8B030D-6E8A-4147-A177-3AD203B41FA5}">
                      <a16:colId xmlns:a16="http://schemas.microsoft.com/office/drawing/2014/main" val="2475830137"/>
                    </a:ext>
                  </a:extLst>
                </a:gridCol>
                <a:gridCol w="669599">
                  <a:extLst>
                    <a:ext uri="{9D8B030D-6E8A-4147-A177-3AD203B41FA5}">
                      <a16:colId xmlns:a16="http://schemas.microsoft.com/office/drawing/2014/main" val="3815659489"/>
                    </a:ext>
                  </a:extLst>
                </a:gridCol>
              </a:tblGrid>
              <a:tr h="623392">
                <a:tc>
                  <a:txBody>
                    <a:bodyPr/>
                    <a:lstStyle/>
                    <a:p>
                      <a:pPr algn="ctr">
                        <a:spcAft>
                          <a:spcPts val="0"/>
                        </a:spcAft>
                      </a:pPr>
                      <a:r>
                        <a:rPr lang="es-MX" sz="1050" dirty="0">
                          <a:effectLst/>
                        </a:rPr>
                        <a:t>Campo del conocimiento</a:t>
                      </a:r>
                      <a:endParaRPr lang="en-US" sz="12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50" dirty="0">
                          <a:effectLst/>
                        </a:rPr>
                        <a:t>Recurso / área / ámbito </a:t>
                      </a: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00" dirty="0">
                          <a:effectLst/>
                        </a:rPr>
                        <a:t># Progresión</a:t>
                      </a: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800" dirty="0">
                          <a:effectLst/>
                        </a:rPr>
                        <a:t>Producto de aprendizaje</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dirty="0">
                          <a:effectLst/>
                        </a:rPr>
                        <a:t>PRINCIPIOS DE LA NEM</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dirty="0">
                          <a:effectLst/>
                        </a:rPr>
                        <a:t> TEMAS DE PMC</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dirty="0">
                          <a:effectLst/>
                        </a:rPr>
                        <a:t>TIPO DE PEC</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dirty="0">
                          <a:effectLst/>
                        </a:rPr>
                        <a:t>Programas Federales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900" dirty="0">
                          <a:effectLst/>
                        </a:rPr>
                        <a:t>SiATECCE</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dirty="0">
                          <a:effectLst/>
                        </a:rPr>
                        <a:t>JAC</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extLst>
                  <a:ext uri="{0D108BD9-81ED-4DB2-BD59-A6C34878D82A}">
                    <a16:rowId xmlns:a16="http://schemas.microsoft.com/office/drawing/2014/main" val="783875762"/>
                  </a:ext>
                </a:extLst>
              </a:tr>
              <a:tr h="171119">
                <a:tc rowSpan="10">
                  <a:txBody>
                    <a:bodyPr/>
                    <a:lstStyle/>
                    <a:p>
                      <a:pPr marL="71755" marR="71755" algn="ctr">
                        <a:spcAft>
                          <a:spcPts val="0"/>
                        </a:spcAft>
                      </a:pPr>
                      <a:r>
                        <a:rPr lang="es-MX" sz="1100" dirty="0">
                          <a:effectLst/>
                        </a:rPr>
                        <a:t>Recursos sociocognitivos</a:t>
                      </a: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ctr"/>
                </a:tc>
                <a:tc rowSpan="2">
                  <a:txBody>
                    <a:bodyPr/>
                    <a:lstStyle/>
                    <a:p>
                      <a:pPr algn="ctr">
                        <a:spcAft>
                          <a:spcPts val="0"/>
                        </a:spcAft>
                      </a:pPr>
                      <a:r>
                        <a:rPr lang="es-MX" sz="1000" dirty="0">
                          <a:effectLst/>
                        </a:rPr>
                        <a:t>Pensamiento matemático</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829467971"/>
                  </a:ext>
                </a:extLst>
              </a:tr>
              <a:tr h="171119">
                <a:tc vMerge="1">
                  <a:txBody>
                    <a:bodyPr/>
                    <a:lstStyle/>
                    <a:p>
                      <a:endParaRPr lang="en-US"/>
                    </a:p>
                  </a:txBody>
                  <a:tcPr/>
                </a:tc>
                <a:tc vMerge="1">
                  <a:txBody>
                    <a:bodyPr/>
                    <a:lstStyle/>
                    <a:p>
                      <a:endParaRPr lang="en-US"/>
                    </a:p>
                  </a:txBody>
                  <a:tcPr/>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extLst>
                  <a:ext uri="{0D108BD9-81ED-4DB2-BD59-A6C34878D82A}">
                    <a16:rowId xmlns:a16="http://schemas.microsoft.com/office/drawing/2014/main" val="1614695693"/>
                  </a:ext>
                </a:extLst>
              </a:tr>
              <a:tr h="186640">
                <a:tc vMerge="1">
                  <a:txBody>
                    <a:bodyPr/>
                    <a:lstStyle/>
                    <a:p>
                      <a:endParaRPr lang="en-US"/>
                    </a:p>
                  </a:txBody>
                  <a:tcPr/>
                </a:tc>
                <a:tc rowSpan="2">
                  <a:txBody>
                    <a:bodyPr/>
                    <a:lstStyle/>
                    <a:p>
                      <a:pPr algn="ctr">
                        <a:spcAft>
                          <a:spcPts val="0"/>
                        </a:spcAft>
                      </a:pPr>
                      <a:r>
                        <a:rPr lang="es-MX" sz="1000" dirty="0">
                          <a:effectLst/>
                        </a:rPr>
                        <a:t>Lengua y Comunicación</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533005119"/>
                  </a:ext>
                </a:extLst>
              </a:tr>
              <a:tr h="171119">
                <a:tc vMerge="1">
                  <a:txBody>
                    <a:bodyPr/>
                    <a:lstStyle/>
                    <a:p>
                      <a:endParaRPr lang="en-US"/>
                    </a:p>
                  </a:txBody>
                  <a:tcPr/>
                </a:tc>
                <a:tc vMerge="1">
                  <a:txBody>
                    <a:bodyPr/>
                    <a:lstStyle/>
                    <a:p>
                      <a:endParaRPr lang="en-US"/>
                    </a:p>
                  </a:txBody>
                  <a:tcPr/>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247547016"/>
                  </a:ext>
                </a:extLst>
              </a:tr>
              <a:tr h="171119">
                <a:tc vMerge="1">
                  <a:txBody>
                    <a:bodyPr/>
                    <a:lstStyle/>
                    <a:p>
                      <a:endParaRPr lang="en-US"/>
                    </a:p>
                  </a:txBody>
                  <a:tcPr/>
                </a:tc>
                <a:tc rowSpan="2">
                  <a:txBody>
                    <a:bodyPr/>
                    <a:lstStyle/>
                    <a:p>
                      <a:pPr algn="ctr">
                        <a:spcAft>
                          <a:spcPts val="0"/>
                        </a:spcAft>
                      </a:pPr>
                      <a:r>
                        <a:rPr lang="es-MX" sz="1000" dirty="0">
                          <a:effectLst/>
                        </a:rPr>
                        <a:t>Conciencia Histórica</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855296020"/>
                  </a:ext>
                </a:extLst>
              </a:tr>
              <a:tr h="171119">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185736295"/>
                  </a:ext>
                </a:extLst>
              </a:tr>
              <a:tr h="171119">
                <a:tc vMerge="1">
                  <a:txBody>
                    <a:bodyPr/>
                    <a:lstStyle/>
                    <a:p>
                      <a:endParaRPr lang="en-US"/>
                    </a:p>
                  </a:txBody>
                  <a:tcPr/>
                </a:tc>
                <a:tc rowSpan="2">
                  <a:txBody>
                    <a:bodyPr/>
                    <a:lstStyle/>
                    <a:p>
                      <a:pPr algn="ctr">
                        <a:spcAft>
                          <a:spcPts val="0"/>
                        </a:spcAft>
                      </a:pPr>
                      <a:r>
                        <a:rPr lang="es-MX" sz="1000" dirty="0">
                          <a:effectLst/>
                        </a:rPr>
                        <a:t>Cultura digital</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859063242"/>
                  </a:ext>
                </a:extLst>
              </a:tr>
              <a:tr h="171119">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110232920"/>
                  </a:ext>
                </a:extLst>
              </a:tr>
              <a:tr h="171119">
                <a:tc vMerge="1">
                  <a:txBody>
                    <a:bodyPr/>
                    <a:lstStyle/>
                    <a:p>
                      <a:endParaRPr lang="en-US"/>
                    </a:p>
                  </a:txBody>
                  <a:tcPr/>
                </a:tc>
                <a:tc rowSpan="2">
                  <a:txBody>
                    <a:bodyPr/>
                    <a:lstStyle/>
                    <a:p>
                      <a:pPr algn="ctr">
                        <a:spcAft>
                          <a:spcPts val="0"/>
                        </a:spcAft>
                      </a:pPr>
                      <a:r>
                        <a:rPr lang="es-MX" sz="1000">
                          <a:effectLst/>
                        </a:rPr>
                        <a:t>Inglés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542847045"/>
                  </a:ext>
                </a:extLst>
              </a:tr>
              <a:tr h="171119">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789626372"/>
                  </a:ext>
                </a:extLst>
              </a:tr>
              <a:tr h="381520">
                <a:tc rowSpan="5">
                  <a:txBody>
                    <a:bodyPr/>
                    <a:lstStyle/>
                    <a:p>
                      <a:pPr marL="71755" marR="71755" algn="ctr">
                        <a:spcAft>
                          <a:spcPts val="0"/>
                        </a:spcAft>
                      </a:pPr>
                      <a:r>
                        <a:rPr lang="es-MX" sz="1100" dirty="0">
                          <a:effectLst/>
                        </a:rPr>
                        <a:t>Áreas del conocimiento</a:t>
                      </a: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ctr"/>
                </a:tc>
                <a:tc>
                  <a:txBody>
                    <a:bodyPr/>
                    <a:lstStyle/>
                    <a:p>
                      <a:pPr algn="ctr">
                        <a:spcAft>
                          <a:spcPts val="0"/>
                        </a:spcAft>
                      </a:pPr>
                      <a:r>
                        <a:rPr lang="es-MX" sz="900" b="1" dirty="0">
                          <a:effectLst/>
                        </a:rPr>
                        <a:t>Ciencias Naturales, Experimentales y Tecnología</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tc>
                  <a:txBody>
                    <a:bodyPr/>
                    <a:lstStyle/>
                    <a:p>
                      <a:endParaRPr lang="en-US" sz="1050" b="1" dirty="0">
                        <a:effectLst/>
                        <a:latin typeface="Calibri" panose="020F0502020204030204" pitchFamily="34" charset="0"/>
                        <a:cs typeface="Times New Roman" panose="02020603050405020304" pitchFamily="18" charset="0"/>
                      </a:endParaRPr>
                    </a:p>
                  </a:txBody>
                  <a:tcPr marL="53519" marR="53519" marT="0" marB="0" anchor="ctr">
                    <a:solidFill>
                      <a:schemeClr val="bg2"/>
                    </a:solidFill>
                  </a:tcPr>
                </a:tc>
                <a:tc>
                  <a:txBody>
                    <a:bodyPr/>
                    <a:lstStyle/>
                    <a:p>
                      <a:pPr algn="ctr">
                        <a:spcAft>
                          <a:spcPts val="0"/>
                        </a:spcAft>
                      </a:pP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bg2"/>
                    </a:solidFill>
                  </a:tcPr>
                </a:tc>
                <a:extLst>
                  <a:ext uri="{0D108BD9-81ED-4DB2-BD59-A6C34878D82A}">
                    <a16:rowId xmlns:a16="http://schemas.microsoft.com/office/drawing/2014/main" val="1365549071"/>
                  </a:ext>
                </a:extLst>
              </a:tr>
              <a:tr h="171119">
                <a:tc vMerge="1">
                  <a:txBody>
                    <a:bodyPr/>
                    <a:lstStyle/>
                    <a:p>
                      <a:endParaRPr lang="en-US"/>
                    </a:p>
                  </a:txBody>
                  <a:tcPr/>
                </a:tc>
                <a:tc rowSpan="2">
                  <a:txBody>
                    <a:bodyPr/>
                    <a:lstStyle/>
                    <a:p>
                      <a:pPr algn="ctr">
                        <a:spcAft>
                          <a:spcPts val="0"/>
                        </a:spcAft>
                      </a:pPr>
                      <a:r>
                        <a:rPr lang="es-MX" sz="1000">
                          <a:effectLst/>
                        </a:rPr>
                        <a:t>Ciencias Sociales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endParaRPr lang="en-US" sz="1050" dirty="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dirty="0">
                        <a:effectLst/>
                        <a:latin typeface="Calibri" panose="020F0502020204030204" pitchFamily="34" charset="0"/>
                        <a:cs typeface="Times New Roman" panose="02020603050405020304" pitchFamily="18" charset="0"/>
                      </a:endParaRPr>
                    </a:p>
                  </a:txBody>
                  <a:tcPr marL="53519" marR="53519" marT="0" marB="0" anchor="ctr"/>
                </a:tc>
                <a:extLst>
                  <a:ext uri="{0D108BD9-81ED-4DB2-BD59-A6C34878D82A}">
                    <a16:rowId xmlns:a16="http://schemas.microsoft.com/office/drawing/2014/main" val="795754654"/>
                  </a:ext>
                </a:extLst>
              </a:tr>
              <a:tr h="171330">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791384753"/>
                  </a:ext>
                </a:extLst>
              </a:tr>
              <a:tr h="171119">
                <a:tc vMerge="1">
                  <a:txBody>
                    <a:bodyPr/>
                    <a:lstStyle/>
                    <a:p>
                      <a:endParaRPr lang="en-US"/>
                    </a:p>
                  </a:txBody>
                  <a:tcPr/>
                </a:tc>
                <a:tc rowSpan="2">
                  <a:txBody>
                    <a:bodyPr/>
                    <a:lstStyle/>
                    <a:p>
                      <a:pPr algn="ctr">
                        <a:spcAft>
                          <a:spcPts val="0"/>
                        </a:spcAft>
                      </a:pPr>
                      <a:r>
                        <a:rPr lang="es-MX" sz="1000">
                          <a:effectLst/>
                        </a:rPr>
                        <a:t>Humanidades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098730035"/>
                  </a:ext>
                </a:extLst>
              </a:tr>
              <a:tr h="171119">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775782797"/>
                  </a:ext>
                </a:extLst>
              </a:tr>
              <a:tr h="423910">
                <a:tc rowSpan="5">
                  <a:txBody>
                    <a:bodyPr/>
                    <a:lstStyle/>
                    <a:p>
                      <a:pPr marL="71755" marR="71755" algn="ctr">
                        <a:spcAft>
                          <a:spcPts val="0"/>
                        </a:spcAft>
                      </a:pPr>
                      <a:r>
                        <a:rPr lang="es-MX" sz="1100" dirty="0">
                          <a:effectLst/>
                        </a:rPr>
                        <a:t>Ámbitos socioemocionales</a:t>
                      </a: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ctr"/>
                </a:tc>
                <a:tc>
                  <a:txBody>
                    <a:bodyPr/>
                    <a:lstStyle/>
                    <a:p>
                      <a:pPr algn="ctr">
                        <a:spcAft>
                          <a:spcPts val="0"/>
                        </a:spcAft>
                      </a:pPr>
                      <a:r>
                        <a:rPr lang="es-MX" sz="1000">
                          <a:effectLst/>
                        </a:rPr>
                        <a:t>Práctica y colaboración ciudadana</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b"/>
                </a:tc>
                <a:extLst>
                  <a:ext uri="{0D108BD9-81ED-4DB2-BD59-A6C34878D82A}">
                    <a16:rowId xmlns:a16="http://schemas.microsoft.com/office/drawing/2014/main" val="2869127774"/>
                  </a:ext>
                </a:extLst>
              </a:tr>
              <a:tr h="282607">
                <a:tc vMerge="1">
                  <a:txBody>
                    <a:bodyPr/>
                    <a:lstStyle/>
                    <a:p>
                      <a:endParaRPr lang="en-US"/>
                    </a:p>
                  </a:txBody>
                  <a:tcPr/>
                </a:tc>
                <a:tc>
                  <a:txBody>
                    <a:bodyPr/>
                    <a:lstStyle/>
                    <a:p>
                      <a:pPr algn="ctr">
                        <a:spcAft>
                          <a:spcPts val="0"/>
                        </a:spcAft>
                      </a:pPr>
                      <a:r>
                        <a:rPr lang="es-MX" sz="1000">
                          <a:effectLst/>
                        </a:rPr>
                        <a:t>Educación para la salud</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4274028386"/>
                  </a:ext>
                </a:extLst>
              </a:tr>
              <a:tr h="325942">
                <a:tc vMerge="1">
                  <a:txBody>
                    <a:bodyPr/>
                    <a:lstStyle/>
                    <a:p>
                      <a:endParaRPr lang="en-US"/>
                    </a:p>
                  </a:txBody>
                  <a:tcPr/>
                </a:tc>
                <a:tc>
                  <a:txBody>
                    <a:bodyPr/>
                    <a:lstStyle/>
                    <a:p>
                      <a:pPr algn="ctr">
                        <a:spcAft>
                          <a:spcPts val="0"/>
                        </a:spcAft>
                      </a:pPr>
                      <a:r>
                        <a:rPr lang="es-MX" sz="1000">
                          <a:effectLst/>
                        </a:rPr>
                        <a:t>Actividades físicas y deportivas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432988449"/>
                  </a:ext>
                </a:extLst>
              </a:tr>
              <a:tr h="423910">
                <a:tc vMerge="1">
                  <a:txBody>
                    <a:bodyPr/>
                    <a:lstStyle/>
                    <a:p>
                      <a:endParaRPr lang="en-US"/>
                    </a:p>
                  </a:txBody>
                  <a:tcPr/>
                </a:tc>
                <a:tc>
                  <a:txBody>
                    <a:bodyPr/>
                    <a:lstStyle/>
                    <a:p>
                      <a:pPr algn="ctr">
                        <a:spcAft>
                          <a:spcPts val="0"/>
                        </a:spcAft>
                      </a:pPr>
                      <a:r>
                        <a:rPr lang="es-MX" sz="1000">
                          <a:effectLst/>
                        </a:rPr>
                        <a:t>Educación integral en sexualidad y género</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389946167"/>
                  </a:ext>
                </a:extLst>
              </a:tr>
              <a:tr h="423910">
                <a:tc vMerge="1">
                  <a:txBody>
                    <a:bodyPr/>
                    <a:lstStyle/>
                    <a:p>
                      <a:endParaRPr lang="en-US"/>
                    </a:p>
                  </a:txBody>
                  <a:tcPr/>
                </a:tc>
                <a:tc>
                  <a:txBody>
                    <a:bodyPr/>
                    <a:lstStyle/>
                    <a:p>
                      <a:pPr algn="ctr">
                        <a:spcAft>
                          <a:spcPts val="0"/>
                        </a:spcAft>
                      </a:pPr>
                      <a:r>
                        <a:rPr lang="es-MX" sz="1000">
                          <a:effectLst/>
                        </a:rPr>
                        <a:t>Actividades artísticas y culturales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575819858"/>
                  </a:ext>
                </a:extLst>
              </a:tr>
              <a:tr h="171119">
                <a:tc>
                  <a:txBody>
                    <a:bodyPr/>
                    <a:lstStyle/>
                    <a:p>
                      <a:pPr algn="ctr">
                        <a:spcAft>
                          <a:spcPts val="0"/>
                        </a:spcAft>
                      </a:pPr>
                      <a:r>
                        <a:rPr lang="es-MX" sz="1100" dirty="0">
                          <a:effectLst/>
                        </a:rPr>
                        <a:t>Formación laboral</a:t>
                      </a: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0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endParaRPr lang="en-US" sz="1050" dirty="0">
                        <a:effectLst/>
                        <a:latin typeface="Calibri" panose="020F0502020204030204" pitchFamily="34" charset="0"/>
                        <a:cs typeface="Times New Roman" panose="02020603050405020304" pitchFamily="18" charset="0"/>
                      </a:endParaRPr>
                    </a:p>
                  </a:txBody>
                  <a:tcPr marL="53519" marR="53519" marT="0" marB="0" anchor="b"/>
                </a:tc>
                <a:extLst>
                  <a:ext uri="{0D108BD9-81ED-4DB2-BD59-A6C34878D82A}">
                    <a16:rowId xmlns:a16="http://schemas.microsoft.com/office/drawing/2014/main" val="2086137974"/>
                  </a:ext>
                </a:extLst>
              </a:tr>
            </a:tbl>
          </a:graphicData>
        </a:graphic>
      </p:graphicFrame>
    </p:spTree>
    <p:extLst>
      <p:ext uri="{BB962C8B-B14F-4D97-AF65-F5344CB8AC3E}">
        <p14:creationId xmlns:p14="http://schemas.microsoft.com/office/powerpoint/2010/main" val="163379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000" y="279625"/>
            <a:ext cx="11328000" cy="432000"/>
          </a:xfrm>
        </p:spPr>
        <p:txBody>
          <a:bodyPr/>
          <a:lstStyle/>
          <a:p>
            <a:pPr algn="ctr"/>
            <a:r>
              <a:rPr lang="es-ES" dirty="0"/>
              <a:t>Articulación de Ejes 1 y 4 con acciones/actividades académicas</a:t>
            </a:r>
            <a:endParaRPr lang="en-US" dirty="0"/>
          </a:p>
        </p:txBody>
      </p:sp>
      <p:sp>
        <p:nvSpPr>
          <p:cNvPr id="4" name="Marcador de pie de página 3"/>
          <p:cNvSpPr>
            <a:spLocks noGrp="1"/>
          </p:cNvSpPr>
          <p:nvPr>
            <p:ph type="ftr" sz="quarter" idx="12"/>
          </p:nvPr>
        </p:nvSpPr>
        <p:spPr/>
        <p:txBody>
          <a:bodyPr/>
          <a:lstStyle/>
          <a:p>
            <a:pPr rtl="0"/>
            <a:r>
              <a:rPr lang="es-MX" noProof="0"/>
              <a:t>Agregar un pie de página</a:t>
            </a:r>
          </a:p>
        </p:txBody>
      </p:sp>
      <p:sp>
        <p:nvSpPr>
          <p:cNvPr id="5" name="Marcador de número de diapositiva 4"/>
          <p:cNvSpPr>
            <a:spLocks noGrp="1"/>
          </p:cNvSpPr>
          <p:nvPr>
            <p:ph type="sldNum" sz="quarter" idx="33"/>
          </p:nvPr>
        </p:nvSpPr>
        <p:spPr/>
        <p:txBody>
          <a:bodyPr/>
          <a:lstStyle/>
          <a:p>
            <a:pPr rtl="0"/>
            <a:fld id="{19B51A1E-902D-48AF-9020-955120F399B6}" type="slidenum">
              <a:rPr lang="es-MX" noProof="0" smtClean="0"/>
              <a:pPr rtl="0"/>
              <a:t>23</a:t>
            </a:fld>
            <a:endParaRPr lang="es-MX" noProof="0"/>
          </a:p>
        </p:txBody>
      </p:sp>
      <p:graphicFrame>
        <p:nvGraphicFramePr>
          <p:cNvPr id="6" name="Tabla 5"/>
          <p:cNvGraphicFramePr>
            <a:graphicFrameLocks noGrp="1"/>
          </p:cNvGraphicFramePr>
          <p:nvPr>
            <p:extLst>
              <p:ext uri="{D42A27DB-BD31-4B8C-83A1-F6EECF244321}">
                <p14:modId xmlns:p14="http://schemas.microsoft.com/office/powerpoint/2010/main" val="2017110469"/>
              </p:ext>
            </p:extLst>
          </p:nvPr>
        </p:nvGraphicFramePr>
        <p:xfrm>
          <a:off x="1220561" y="839448"/>
          <a:ext cx="10539439" cy="5895421"/>
        </p:xfrm>
        <a:graphic>
          <a:graphicData uri="http://schemas.openxmlformats.org/drawingml/2006/table">
            <a:tbl>
              <a:tblPr firstRow="1" firstCol="1" bandRow="1">
                <a:tableStyleId>{5C22544A-7EE6-4342-B048-85BDC9FD1C3A}</a:tableStyleId>
              </a:tblPr>
              <a:tblGrid>
                <a:gridCol w="1775487">
                  <a:extLst>
                    <a:ext uri="{9D8B030D-6E8A-4147-A177-3AD203B41FA5}">
                      <a16:colId xmlns:a16="http://schemas.microsoft.com/office/drawing/2014/main" val="78935117"/>
                    </a:ext>
                  </a:extLst>
                </a:gridCol>
                <a:gridCol w="1775487">
                  <a:extLst>
                    <a:ext uri="{9D8B030D-6E8A-4147-A177-3AD203B41FA5}">
                      <a16:colId xmlns:a16="http://schemas.microsoft.com/office/drawing/2014/main" val="1096946151"/>
                    </a:ext>
                  </a:extLst>
                </a:gridCol>
                <a:gridCol w="952050">
                  <a:extLst>
                    <a:ext uri="{9D8B030D-6E8A-4147-A177-3AD203B41FA5}">
                      <a16:colId xmlns:a16="http://schemas.microsoft.com/office/drawing/2014/main" val="1447672156"/>
                    </a:ext>
                  </a:extLst>
                </a:gridCol>
                <a:gridCol w="952050">
                  <a:extLst>
                    <a:ext uri="{9D8B030D-6E8A-4147-A177-3AD203B41FA5}">
                      <a16:colId xmlns:a16="http://schemas.microsoft.com/office/drawing/2014/main" val="1104716986"/>
                    </a:ext>
                  </a:extLst>
                </a:gridCol>
                <a:gridCol w="952050">
                  <a:extLst>
                    <a:ext uri="{9D8B030D-6E8A-4147-A177-3AD203B41FA5}">
                      <a16:colId xmlns:a16="http://schemas.microsoft.com/office/drawing/2014/main" val="2889474672"/>
                    </a:ext>
                  </a:extLst>
                </a:gridCol>
                <a:gridCol w="709862">
                  <a:extLst>
                    <a:ext uri="{9D8B030D-6E8A-4147-A177-3AD203B41FA5}">
                      <a16:colId xmlns:a16="http://schemas.microsoft.com/office/drawing/2014/main" val="3048288117"/>
                    </a:ext>
                  </a:extLst>
                </a:gridCol>
                <a:gridCol w="952050">
                  <a:extLst>
                    <a:ext uri="{9D8B030D-6E8A-4147-A177-3AD203B41FA5}">
                      <a16:colId xmlns:a16="http://schemas.microsoft.com/office/drawing/2014/main" val="1563828670"/>
                    </a:ext>
                  </a:extLst>
                </a:gridCol>
                <a:gridCol w="952050">
                  <a:extLst>
                    <a:ext uri="{9D8B030D-6E8A-4147-A177-3AD203B41FA5}">
                      <a16:colId xmlns:a16="http://schemas.microsoft.com/office/drawing/2014/main" val="2071133743"/>
                    </a:ext>
                  </a:extLst>
                </a:gridCol>
                <a:gridCol w="828450">
                  <a:extLst>
                    <a:ext uri="{9D8B030D-6E8A-4147-A177-3AD203B41FA5}">
                      <a16:colId xmlns:a16="http://schemas.microsoft.com/office/drawing/2014/main" val="2475830137"/>
                    </a:ext>
                  </a:extLst>
                </a:gridCol>
                <a:gridCol w="689903">
                  <a:extLst>
                    <a:ext uri="{9D8B030D-6E8A-4147-A177-3AD203B41FA5}">
                      <a16:colId xmlns:a16="http://schemas.microsoft.com/office/drawing/2014/main" val="3815659489"/>
                    </a:ext>
                  </a:extLst>
                </a:gridCol>
              </a:tblGrid>
              <a:tr h="632568">
                <a:tc>
                  <a:txBody>
                    <a:bodyPr/>
                    <a:lstStyle/>
                    <a:p>
                      <a:pPr>
                        <a:spcAft>
                          <a:spcPts val="0"/>
                        </a:spcAft>
                      </a:pPr>
                      <a:r>
                        <a:rPr lang="es-MX" sz="900" dirty="0">
                          <a:effectLst/>
                        </a:rPr>
                        <a:t>Campo del conocimiento</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00">
                          <a:effectLst/>
                        </a:rPr>
                        <a:t>Recurso / área / ámbito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a:effectLst/>
                        </a:rPr>
                        <a:t># Progresión</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800">
                          <a:effectLst/>
                        </a:rPr>
                        <a:t>Producto de aprendizaje</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a:effectLst/>
                        </a:rPr>
                        <a:t>PRINCIPIOS DE LA NEM</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a:effectLst/>
                        </a:rPr>
                        <a:t> TEMAS DE PMC</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a:effectLst/>
                        </a:rPr>
                        <a:t>TIPO DE PEC</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a:effectLst/>
                        </a:rPr>
                        <a:t>Programas Federales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900">
                          <a:effectLst/>
                        </a:rPr>
                        <a:t>SiATECCE</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900">
                          <a:effectLst/>
                        </a:rPr>
                        <a:t>JAC</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extLst>
                  <a:ext uri="{0D108BD9-81ED-4DB2-BD59-A6C34878D82A}">
                    <a16:rowId xmlns:a16="http://schemas.microsoft.com/office/drawing/2014/main" val="783875762"/>
                  </a:ext>
                </a:extLst>
              </a:tr>
              <a:tr h="173637">
                <a:tc rowSpan="10">
                  <a:txBody>
                    <a:bodyPr/>
                    <a:lstStyle/>
                    <a:p>
                      <a:pPr marL="71755" marR="71755" algn="ctr">
                        <a:spcAft>
                          <a:spcPts val="0"/>
                        </a:spcAft>
                      </a:pPr>
                      <a:r>
                        <a:rPr lang="es-MX" sz="1050" dirty="0">
                          <a:effectLst/>
                        </a:rPr>
                        <a:t>Recursos sociocognitivos</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ctr"/>
                </a:tc>
                <a:tc rowSpan="2">
                  <a:txBody>
                    <a:bodyPr/>
                    <a:lstStyle/>
                    <a:p>
                      <a:pPr algn="ctr">
                        <a:spcAft>
                          <a:spcPts val="0"/>
                        </a:spcAft>
                      </a:pPr>
                      <a:r>
                        <a:rPr lang="es-MX" sz="1000" dirty="0">
                          <a:effectLst/>
                        </a:rPr>
                        <a:t>Pensamiento matemático</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829467971"/>
                  </a:ext>
                </a:extLst>
              </a:tr>
              <a:tr h="173637">
                <a:tc vMerge="1">
                  <a:txBody>
                    <a:bodyPr/>
                    <a:lstStyle/>
                    <a:p>
                      <a:endParaRPr lang="en-US"/>
                    </a:p>
                  </a:txBody>
                  <a:tcPr/>
                </a:tc>
                <a:tc vMerge="1">
                  <a:txBody>
                    <a:bodyPr/>
                    <a:lstStyle/>
                    <a:p>
                      <a:endParaRPr lang="en-US"/>
                    </a:p>
                  </a:txBody>
                  <a:tcPr/>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extLst>
                  <a:ext uri="{0D108BD9-81ED-4DB2-BD59-A6C34878D82A}">
                    <a16:rowId xmlns:a16="http://schemas.microsoft.com/office/drawing/2014/main" val="1614695693"/>
                  </a:ext>
                </a:extLst>
              </a:tr>
              <a:tr h="189386">
                <a:tc vMerge="1">
                  <a:txBody>
                    <a:bodyPr/>
                    <a:lstStyle/>
                    <a:p>
                      <a:endParaRPr lang="en-US"/>
                    </a:p>
                  </a:txBody>
                  <a:tcPr/>
                </a:tc>
                <a:tc rowSpan="2">
                  <a:txBody>
                    <a:bodyPr/>
                    <a:lstStyle/>
                    <a:p>
                      <a:pPr algn="ctr">
                        <a:spcAft>
                          <a:spcPts val="0"/>
                        </a:spcAft>
                      </a:pPr>
                      <a:r>
                        <a:rPr lang="es-MX" sz="1000" dirty="0">
                          <a:effectLst/>
                        </a:rPr>
                        <a:t>Lengua y Comunicación</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533005119"/>
                  </a:ext>
                </a:extLst>
              </a:tr>
              <a:tr h="173637">
                <a:tc vMerge="1">
                  <a:txBody>
                    <a:bodyPr/>
                    <a:lstStyle/>
                    <a:p>
                      <a:endParaRPr lang="en-US"/>
                    </a:p>
                  </a:txBody>
                  <a:tcPr/>
                </a:tc>
                <a:tc vMerge="1">
                  <a:txBody>
                    <a:bodyPr/>
                    <a:lstStyle/>
                    <a:p>
                      <a:endParaRPr lang="en-US"/>
                    </a:p>
                  </a:txBody>
                  <a:tcPr/>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247547016"/>
                  </a:ext>
                </a:extLst>
              </a:tr>
              <a:tr h="173637">
                <a:tc vMerge="1">
                  <a:txBody>
                    <a:bodyPr/>
                    <a:lstStyle/>
                    <a:p>
                      <a:endParaRPr lang="en-US"/>
                    </a:p>
                  </a:txBody>
                  <a:tcPr/>
                </a:tc>
                <a:tc rowSpan="2">
                  <a:txBody>
                    <a:bodyPr/>
                    <a:lstStyle/>
                    <a:p>
                      <a:pPr algn="ctr">
                        <a:spcAft>
                          <a:spcPts val="0"/>
                        </a:spcAft>
                      </a:pPr>
                      <a:r>
                        <a:rPr lang="es-MX" sz="1000" dirty="0">
                          <a:effectLst/>
                        </a:rPr>
                        <a:t>Conciencia Histórica</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lgn="ct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855296020"/>
                  </a:ext>
                </a:extLst>
              </a:tr>
              <a:tr h="173637">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185736295"/>
                  </a:ext>
                </a:extLst>
              </a:tr>
              <a:tr h="173637">
                <a:tc vMerge="1">
                  <a:txBody>
                    <a:bodyPr/>
                    <a:lstStyle/>
                    <a:p>
                      <a:endParaRPr lang="en-US"/>
                    </a:p>
                  </a:txBody>
                  <a:tcPr/>
                </a:tc>
                <a:tc rowSpan="2">
                  <a:txBody>
                    <a:bodyPr/>
                    <a:lstStyle/>
                    <a:p>
                      <a:pPr algn="ctr">
                        <a:spcAft>
                          <a:spcPts val="0"/>
                        </a:spcAft>
                      </a:pPr>
                      <a:r>
                        <a:rPr lang="es-MX" sz="1000" dirty="0">
                          <a:effectLst/>
                        </a:rPr>
                        <a:t>Cultura digital</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859063242"/>
                  </a:ext>
                </a:extLst>
              </a:tr>
              <a:tr h="173637">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110232920"/>
                  </a:ext>
                </a:extLst>
              </a:tr>
              <a:tr h="173637">
                <a:tc vMerge="1">
                  <a:txBody>
                    <a:bodyPr/>
                    <a:lstStyle/>
                    <a:p>
                      <a:endParaRPr lang="en-US"/>
                    </a:p>
                  </a:txBody>
                  <a:tcPr/>
                </a:tc>
                <a:tc rowSpan="2">
                  <a:txBody>
                    <a:bodyPr/>
                    <a:lstStyle/>
                    <a:p>
                      <a:pPr algn="ctr">
                        <a:spcAft>
                          <a:spcPts val="0"/>
                        </a:spcAft>
                      </a:pPr>
                      <a:r>
                        <a:rPr lang="es-MX" sz="1000">
                          <a:effectLst/>
                        </a:rPr>
                        <a:t>Inglés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542847045"/>
                  </a:ext>
                </a:extLst>
              </a:tr>
              <a:tr h="173637">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789626372"/>
                  </a:ext>
                </a:extLst>
              </a:tr>
              <a:tr h="387135">
                <a:tc rowSpan="5">
                  <a:txBody>
                    <a:bodyPr/>
                    <a:lstStyle/>
                    <a:p>
                      <a:pPr marL="71755" marR="71755" algn="ctr">
                        <a:spcAft>
                          <a:spcPts val="0"/>
                        </a:spcAft>
                      </a:pPr>
                      <a:r>
                        <a:rPr lang="es-MX" sz="1050" dirty="0">
                          <a:effectLst/>
                        </a:rPr>
                        <a:t>Áreas del conocimiento</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ctr"/>
                </a:tc>
                <a:tc>
                  <a:txBody>
                    <a:bodyPr/>
                    <a:lstStyle/>
                    <a:p>
                      <a:pPr algn="ctr">
                        <a:spcAft>
                          <a:spcPts val="0"/>
                        </a:spcAft>
                      </a:pPr>
                      <a:r>
                        <a:rPr lang="es-MX" sz="900" b="1" dirty="0">
                          <a:effectLst/>
                        </a:rPr>
                        <a:t>Ciencias Naturales, Experimentales y Tecnología</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pPr algn="ctr">
                        <a:spcAft>
                          <a:spcPts val="0"/>
                        </a:spcAft>
                      </a:pPr>
                      <a:r>
                        <a:rPr lang="es-MX" sz="1050" b="1" dirty="0">
                          <a:effectLst/>
                        </a:rPr>
                        <a:t>13</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pPr algn="ctr">
                        <a:spcAft>
                          <a:spcPts val="0"/>
                        </a:spcAft>
                      </a:pPr>
                      <a:r>
                        <a:rPr lang="es-MX" sz="700" b="1" dirty="0">
                          <a:effectLst/>
                        </a:rPr>
                        <a:t>Representación del efecto invernadero</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pPr algn="ctr">
                        <a:spcAft>
                          <a:spcPts val="0"/>
                        </a:spcAft>
                      </a:pPr>
                      <a:r>
                        <a:rPr lang="es-MX" sz="1050" b="1" dirty="0">
                          <a:effectLst/>
                        </a:rPr>
                        <a:t>7</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pPr algn="ctr">
                        <a:spcAft>
                          <a:spcPts val="0"/>
                        </a:spcAft>
                      </a:pPr>
                      <a:r>
                        <a:rPr lang="es-MX" sz="1050" b="1" dirty="0">
                          <a:effectLst/>
                        </a:rPr>
                        <a:t>2</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pPr algn="ctr">
                        <a:spcAft>
                          <a:spcPts val="0"/>
                        </a:spcAft>
                      </a:pPr>
                      <a:r>
                        <a:rPr lang="es-MX" sz="1050" b="1" dirty="0">
                          <a:effectLst/>
                        </a:rPr>
                        <a:t>1</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pPr algn="ctr">
                        <a:spcAft>
                          <a:spcPts val="0"/>
                        </a:spcAft>
                      </a:pPr>
                      <a:r>
                        <a:rPr lang="es-MX" sz="1050" b="1" dirty="0">
                          <a:effectLst/>
                        </a:rPr>
                        <a:t>1</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tc>
                  <a:txBody>
                    <a:bodyPr/>
                    <a:lstStyle/>
                    <a:p>
                      <a:endParaRPr lang="en-US" sz="1050" b="1" dirty="0">
                        <a:effectLst/>
                        <a:latin typeface="Calibri" panose="020F0502020204030204" pitchFamily="34" charset="0"/>
                        <a:cs typeface="Times New Roman" panose="02020603050405020304" pitchFamily="18" charset="0"/>
                      </a:endParaRPr>
                    </a:p>
                  </a:txBody>
                  <a:tcPr marL="53519" marR="53519" marT="0" marB="0" anchor="ctr">
                    <a:solidFill>
                      <a:schemeClr val="accent3">
                        <a:lumMod val="40000"/>
                        <a:lumOff val="60000"/>
                      </a:schemeClr>
                    </a:solidFill>
                  </a:tcPr>
                </a:tc>
                <a:tc>
                  <a:txBody>
                    <a:bodyPr/>
                    <a:lstStyle/>
                    <a:p>
                      <a:pPr algn="ctr">
                        <a:spcAft>
                          <a:spcPts val="0"/>
                        </a:spcAft>
                      </a:pPr>
                      <a:r>
                        <a:rPr lang="es-MX" sz="1050" b="1" dirty="0">
                          <a:effectLst/>
                        </a:rPr>
                        <a:t>5</a:t>
                      </a:r>
                      <a:endParaRPr lang="en-US" sz="1050" b="1"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solidFill>
                      <a:schemeClr val="accent3">
                        <a:lumMod val="40000"/>
                        <a:lumOff val="60000"/>
                      </a:schemeClr>
                    </a:solidFill>
                  </a:tcPr>
                </a:tc>
                <a:extLst>
                  <a:ext uri="{0D108BD9-81ED-4DB2-BD59-A6C34878D82A}">
                    <a16:rowId xmlns:a16="http://schemas.microsoft.com/office/drawing/2014/main" val="1365549071"/>
                  </a:ext>
                </a:extLst>
              </a:tr>
              <a:tr h="173637">
                <a:tc vMerge="1">
                  <a:txBody>
                    <a:bodyPr/>
                    <a:lstStyle/>
                    <a:p>
                      <a:endParaRPr lang="en-US"/>
                    </a:p>
                  </a:txBody>
                  <a:tcPr/>
                </a:tc>
                <a:tc rowSpan="2">
                  <a:txBody>
                    <a:bodyPr/>
                    <a:lstStyle/>
                    <a:p>
                      <a:pPr algn="ctr">
                        <a:spcAft>
                          <a:spcPts val="0"/>
                        </a:spcAft>
                      </a:pPr>
                      <a:r>
                        <a:rPr lang="es-MX" sz="1000">
                          <a:effectLst/>
                        </a:rPr>
                        <a:t>Ciencias Sociales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53519" marR="53519" marT="0" marB="0" anchor="ctr"/>
                </a:tc>
                <a:tc>
                  <a:txBody>
                    <a:bodyPr/>
                    <a:lstStyle/>
                    <a:p>
                      <a:endParaRPr lang="en-US" sz="1050" dirty="0">
                        <a:effectLst/>
                        <a:latin typeface="Calibri" panose="020F0502020204030204" pitchFamily="34" charset="0"/>
                        <a:cs typeface="Times New Roman" panose="02020603050405020304" pitchFamily="18" charset="0"/>
                      </a:endParaRPr>
                    </a:p>
                  </a:txBody>
                  <a:tcPr marL="53519" marR="53519" marT="0" marB="0" anchor="ctr"/>
                </a:tc>
                <a:extLst>
                  <a:ext uri="{0D108BD9-81ED-4DB2-BD59-A6C34878D82A}">
                    <a16:rowId xmlns:a16="http://schemas.microsoft.com/office/drawing/2014/main" val="795754654"/>
                  </a:ext>
                </a:extLst>
              </a:tr>
              <a:tr h="173852">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791384753"/>
                  </a:ext>
                </a:extLst>
              </a:tr>
              <a:tr h="173637">
                <a:tc vMerge="1">
                  <a:txBody>
                    <a:bodyPr/>
                    <a:lstStyle/>
                    <a:p>
                      <a:endParaRPr lang="en-US"/>
                    </a:p>
                  </a:txBody>
                  <a:tcPr/>
                </a:tc>
                <a:tc rowSpan="2">
                  <a:txBody>
                    <a:bodyPr/>
                    <a:lstStyle/>
                    <a:p>
                      <a:pPr algn="ctr">
                        <a:spcAft>
                          <a:spcPts val="0"/>
                        </a:spcAft>
                      </a:pPr>
                      <a:r>
                        <a:rPr lang="es-MX" sz="1000">
                          <a:effectLst/>
                        </a:rPr>
                        <a:t>Humanidades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098730035"/>
                  </a:ext>
                </a:extLst>
              </a:tr>
              <a:tr h="173637">
                <a:tc vMerge="1">
                  <a:txBody>
                    <a:bodyPr/>
                    <a:lstStyle/>
                    <a:p>
                      <a:endParaRPr lang="en-US"/>
                    </a:p>
                  </a:txBody>
                  <a:tcPr/>
                </a:tc>
                <a:tc vMerge="1">
                  <a:txBody>
                    <a:bodyPr/>
                    <a:lstStyle/>
                    <a:p>
                      <a:endParaRPr lang="en-US"/>
                    </a:p>
                  </a:txBody>
                  <a:tcP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3775782797"/>
                  </a:ext>
                </a:extLst>
              </a:tr>
              <a:tr h="430150">
                <a:tc rowSpan="5">
                  <a:txBody>
                    <a:bodyPr/>
                    <a:lstStyle/>
                    <a:p>
                      <a:pPr marL="71755" marR="71755" algn="ctr">
                        <a:spcAft>
                          <a:spcPts val="0"/>
                        </a:spcAft>
                      </a:pPr>
                      <a:r>
                        <a:rPr lang="es-MX" sz="1050">
                          <a:effectLst/>
                        </a:rPr>
                        <a:t>Ámbitos socioemocionales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ctr"/>
                </a:tc>
                <a:tc>
                  <a:txBody>
                    <a:bodyPr/>
                    <a:lstStyle/>
                    <a:p>
                      <a:pPr algn="ctr">
                        <a:spcAft>
                          <a:spcPts val="0"/>
                        </a:spcAft>
                      </a:pPr>
                      <a:r>
                        <a:rPr lang="es-MX" sz="1000">
                          <a:effectLst/>
                        </a:rPr>
                        <a:t>Práctica y colaboración ciudadana</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tc>
                <a:tc>
                  <a:txBody>
                    <a:bodyPr/>
                    <a:lstStyle/>
                    <a:p>
                      <a:pPr marL="71755" marR="71755">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vert="vert270" anchor="b"/>
                </a:tc>
                <a:extLst>
                  <a:ext uri="{0D108BD9-81ED-4DB2-BD59-A6C34878D82A}">
                    <a16:rowId xmlns:a16="http://schemas.microsoft.com/office/drawing/2014/main" val="2869127774"/>
                  </a:ext>
                </a:extLst>
              </a:tr>
              <a:tr h="286767">
                <a:tc vMerge="1">
                  <a:txBody>
                    <a:bodyPr/>
                    <a:lstStyle/>
                    <a:p>
                      <a:endParaRPr lang="en-US"/>
                    </a:p>
                  </a:txBody>
                  <a:tcPr/>
                </a:tc>
                <a:tc>
                  <a:txBody>
                    <a:bodyPr/>
                    <a:lstStyle/>
                    <a:p>
                      <a:pPr algn="ctr">
                        <a:spcAft>
                          <a:spcPts val="0"/>
                        </a:spcAft>
                      </a:pPr>
                      <a:r>
                        <a:rPr lang="es-MX" sz="1000">
                          <a:effectLst/>
                        </a:rPr>
                        <a:t>Educación para la salud</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4274028386"/>
                  </a:ext>
                </a:extLst>
              </a:tr>
              <a:tr h="330739">
                <a:tc vMerge="1">
                  <a:txBody>
                    <a:bodyPr/>
                    <a:lstStyle/>
                    <a:p>
                      <a:endParaRPr lang="en-US"/>
                    </a:p>
                  </a:txBody>
                  <a:tcPr/>
                </a:tc>
                <a:tc>
                  <a:txBody>
                    <a:bodyPr/>
                    <a:lstStyle/>
                    <a:p>
                      <a:pPr algn="ctr">
                        <a:spcAft>
                          <a:spcPts val="0"/>
                        </a:spcAft>
                      </a:pPr>
                      <a:r>
                        <a:rPr lang="es-MX" sz="1000">
                          <a:effectLst/>
                        </a:rPr>
                        <a:t>Actividades físicas y deportivas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432988449"/>
                  </a:ext>
                </a:extLst>
              </a:tr>
              <a:tr h="430150">
                <a:tc vMerge="1">
                  <a:txBody>
                    <a:bodyPr/>
                    <a:lstStyle/>
                    <a:p>
                      <a:endParaRPr lang="en-US"/>
                    </a:p>
                  </a:txBody>
                  <a:tcPr/>
                </a:tc>
                <a:tc>
                  <a:txBody>
                    <a:bodyPr/>
                    <a:lstStyle/>
                    <a:p>
                      <a:pPr algn="ctr">
                        <a:spcAft>
                          <a:spcPts val="0"/>
                        </a:spcAft>
                      </a:pPr>
                      <a:r>
                        <a:rPr lang="es-MX" sz="1000">
                          <a:effectLst/>
                        </a:rPr>
                        <a:t>Educación integral en sexualidad y género</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2389946167"/>
                  </a:ext>
                </a:extLst>
              </a:tr>
              <a:tr h="430150">
                <a:tc vMerge="1">
                  <a:txBody>
                    <a:bodyPr/>
                    <a:lstStyle/>
                    <a:p>
                      <a:endParaRPr lang="en-US"/>
                    </a:p>
                  </a:txBody>
                  <a:tcPr/>
                </a:tc>
                <a:tc>
                  <a:txBody>
                    <a:bodyPr/>
                    <a:lstStyle/>
                    <a:p>
                      <a:pPr algn="ctr">
                        <a:spcAft>
                          <a:spcPts val="0"/>
                        </a:spcAft>
                      </a:pPr>
                      <a:r>
                        <a:rPr lang="es-MX" sz="1000">
                          <a:effectLst/>
                        </a:rPr>
                        <a:t>Actividades artísticas y culturales</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575819858"/>
                  </a:ext>
                </a:extLst>
              </a:tr>
              <a:tr h="173637">
                <a:tc>
                  <a:txBody>
                    <a:bodyPr/>
                    <a:lstStyle/>
                    <a:p>
                      <a:pPr algn="ctr">
                        <a:spcAft>
                          <a:spcPts val="0"/>
                        </a:spcAft>
                      </a:pPr>
                      <a:r>
                        <a:rPr lang="es-MX" sz="1050">
                          <a:effectLst/>
                        </a:rPr>
                        <a:t>Formación laboral</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spcAft>
                          <a:spcPts val="0"/>
                        </a:spcAft>
                      </a:pPr>
                      <a:r>
                        <a:rPr lang="es-MX" sz="100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endParaRPr lang="en-US" sz="1050" dirty="0">
                        <a:effectLst/>
                        <a:latin typeface="Calibri" panose="020F0502020204030204" pitchFamily="34" charset="0"/>
                        <a:cs typeface="Times New Roman" panose="02020603050405020304" pitchFamily="18" charset="0"/>
                      </a:endParaRPr>
                    </a:p>
                  </a:txBody>
                  <a:tcPr marL="53519" marR="53519" marT="0" marB="0" anchor="b"/>
                </a:tc>
                <a:extLst>
                  <a:ext uri="{0D108BD9-81ED-4DB2-BD59-A6C34878D82A}">
                    <a16:rowId xmlns:a16="http://schemas.microsoft.com/office/drawing/2014/main" val="2086137974"/>
                  </a:ext>
                </a:extLst>
              </a:tr>
              <a:tr h="347243">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ctr"/>
                </a:tc>
                <a:tc>
                  <a:txBody>
                    <a:bodyPr/>
                    <a:lstStyle/>
                    <a:p>
                      <a:pPr>
                        <a:lnSpc>
                          <a:spcPct val="200000"/>
                        </a:lnSpc>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a:effectLst/>
                        </a:rPr>
                        <a:t> </a:t>
                      </a:r>
                      <a:endParaRPr lang="en-US" sz="105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tc>
                <a:tc>
                  <a:txBody>
                    <a:bodyPr/>
                    <a:lstStyle/>
                    <a:p>
                      <a:pPr>
                        <a:spcAft>
                          <a:spcPts val="0"/>
                        </a:spcAft>
                      </a:pPr>
                      <a:r>
                        <a:rPr lang="es-MX" sz="1050" dirty="0">
                          <a:effectLst/>
                        </a:rPr>
                        <a:t> </a:t>
                      </a:r>
                      <a:endParaRPr lang="en-US" sz="1050" dirty="0">
                        <a:effectLst/>
                        <a:latin typeface="Corbel" panose="020B0503020204020204" pitchFamily="34" charset="0"/>
                        <a:ea typeface="Corbel" panose="020B0503020204020204" pitchFamily="34" charset="0"/>
                        <a:cs typeface="Corbel" panose="020B0503020204020204" pitchFamily="34" charset="0"/>
                      </a:endParaRPr>
                    </a:p>
                  </a:txBody>
                  <a:tcPr marL="53519" marR="53519" marT="0" marB="0" anchor="b"/>
                </a:tc>
                <a:extLst>
                  <a:ext uri="{0D108BD9-81ED-4DB2-BD59-A6C34878D82A}">
                    <a16:rowId xmlns:a16="http://schemas.microsoft.com/office/drawing/2014/main" val="1147412363"/>
                  </a:ext>
                </a:extLst>
              </a:tr>
            </a:tbl>
          </a:graphicData>
        </a:graphic>
      </p:graphicFrame>
      <p:sp>
        <p:nvSpPr>
          <p:cNvPr id="7" name="Rectángulo 6"/>
          <p:cNvSpPr/>
          <p:nvPr/>
        </p:nvSpPr>
        <p:spPr>
          <a:xfrm rot="16200000">
            <a:off x="-485518" y="2793428"/>
            <a:ext cx="2581156" cy="830997"/>
          </a:xfrm>
          <a:prstGeom prst="rect">
            <a:avLst/>
          </a:prstGeom>
          <a:noFill/>
        </p:spPr>
        <p:txBody>
          <a:bodyPr wrap="none" lIns="91440" tIns="45720" rIns="91440" bIns="45720">
            <a:spAutoFit/>
          </a:bodyPr>
          <a:lstStyle/>
          <a:p>
            <a:pPr algn="ct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Ejemplo</a:t>
            </a:r>
            <a:endParaRPr lang="es-E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6509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619487" y="2799746"/>
            <a:ext cx="8991600" cy="1261295"/>
          </a:xfrm>
        </p:spPr>
        <p:txBody>
          <a:bodyPr/>
          <a:lstStyle/>
          <a:p>
            <a:r>
              <a:rPr lang="es-ES" dirty="0"/>
              <a:t>MOMENTO IV</a:t>
            </a:r>
            <a:endParaRPr lang="en-US" dirty="0"/>
          </a:p>
        </p:txBody>
      </p:sp>
      <p:sp>
        <p:nvSpPr>
          <p:cNvPr id="5" name="Subtítulo 4"/>
          <p:cNvSpPr>
            <a:spLocks noGrp="1"/>
          </p:cNvSpPr>
          <p:nvPr>
            <p:ph type="subTitle" idx="1"/>
          </p:nvPr>
        </p:nvSpPr>
        <p:spPr>
          <a:xfrm>
            <a:off x="2619487" y="4061041"/>
            <a:ext cx="8991599" cy="580921"/>
          </a:xfrm>
        </p:spPr>
        <p:txBody>
          <a:bodyPr/>
          <a:lstStyle/>
          <a:p>
            <a:r>
              <a:rPr lang="es-ES" dirty="0"/>
              <a:t>ASUNTOS GENERALES DE LA ESCUELA</a:t>
            </a:r>
            <a:endParaRPr lang="en-US" dirty="0"/>
          </a:p>
        </p:txBody>
      </p:sp>
      <p:sp>
        <p:nvSpPr>
          <p:cNvPr id="3" name="Marcador de número de diapositiva 2"/>
          <p:cNvSpPr>
            <a:spLocks noGrp="1"/>
          </p:cNvSpPr>
          <p:nvPr>
            <p:ph type="sldNum" sz="quarter" idx="4294967295"/>
          </p:nvPr>
        </p:nvSpPr>
        <p:spPr>
          <a:xfrm>
            <a:off x="10344150" y="6370639"/>
            <a:ext cx="323850" cy="433387"/>
          </a:xfrm>
        </p:spPr>
        <p:txBody>
          <a:bodyPr/>
          <a:lstStyle/>
          <a:p>
            <a:fld id="{A8B35166-1DF5-43F5-B92C-DCC00CBB8294}" type="slidenum">
              <a:rPr lang="en-US" smtClean="0"/>
              <a:t>24</a:t>
            </a:fld>
            <a:endParaRPr lang="en-US" dirty="0"/>
          </a:p>
        </p:txBody>
      </p:sp>
    </p:spTree>
    <p:extLst>
      <p:ext uri="{BB962C8B-B14F-4D97-AF65-F5344CB8AC3E}">
        <p14:creationId xmlns:p14="http://schemas.microsoft.com/office/powerpoint/2010/main" val="283544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2"/>
          </p:nvPr>
        </p:nvSpPr>
        <p:spPr/>
        <p:txBody>
          <a:bodyPr/>
          <a:lstStyle/>
          <a:p>
            <a:pPr rtl="0"/>
            <a:r>
              <a:rPr lang="es-MX" noProof="0" dirty="0"/>
              <a:t>Agregar un pie de página</a:t>
            </a:r>
          </a:p>
        </p:txBody>
      </p:sp>
      <p:sp>
        <p:nvSpPr>
          <p:cNvPr id="6" name="Marcador de número de diapositiva 5"/>
          <p:cNvSpPr>
            <a:spLocks noGrp="1"/>
          </p:cNvSpPr>
          <p:nvPr>
            <p:ph type="sldNum" sz="quarter" idx="13"/>
          </p:nvPr>
        </p:nvSpPr>
        <p:spPr/>
        <p:txBody>
          <a:bodyPr/>
          <a:lstStyle/>
          <a:p>
            <a:pPr rtl="0"/>
            <a:fld id="{19B51A1E-902D-48AF-9020-955120F399B6}" type="slidenum">
              <a:rPr lang="es-MX" noProof="0" smtClean="0"/>
              <a:pPr rtl="0"/>
              <a:t>25</a:t>
            </a:fld>
            <a:endParaRPr lang="es-MX" noProof="0" dirty="0"/>
          </a:p>
        </p:txBody>
      </p:sp>
      <p:sp>
        <p:nvSpPr>
          <p:cNvPr id="7" name="Título 6"/>
          <p:cNvSpPr>
            <a:spLocks noGrp="1"/>
          </p:cNvSpPr>
          <p:nvPr>
            <p:ph type="title"/>
          </p:nvPr>
        </p:nvSpPr>
        <p:spPr>
          <a:xfrm>
            <a:off x="1983688" y="810883"/>
            <a:ext cx="7943625" cy="1356931"/>
          </a:xfrm>
        </p:spPr>
        <p:txBody>
          <a:bodyPr/>
          <a:lstStyle/>
          <a:p>
            <a:r>
              <a:rPr lang="es-ES" dirty="0">
                <a:solidFill>
                  <a:srgbClr val="632423"/>
                </a:solidFill>
                <a:latin typeface="Adelle Sans" panose="02000503000000020004" charset="0"/>
                <a:ea typeface="Adelle Sans" panose="02000503000000020004" charset="0"/>
                <a:cs typeface="Adelle Sans" panose="02000503000000020004" charset="0"/>
              </a:rPr>
              <a:t>Momento 4</a:t>
            </a:r>
            <a:br>
              <a:rPr lang="es-ES" dirty="0">
                <a:solidFill>
                  <a:srgbClr val="632423"/>
                </a:solidFill>
                <a:latin typeface="Adelle Sans" panose="02000503000000020004" charset="0"/>
                <a:ea typeface="Adelle Sans" panose="02000503000000020004" charset="0"/>
                <a:cs typeface="Adelle Sans" panose="02000503000000020004" charset="0"/>
              </a:rPr>
            </a:br>
            <a:br>
              <a:rPr lang="es-ES" dirty="0">
                <a:solidFill>
                  <a:srgbClr val="632423"/>
                </a:solidFill>
                <a:latin typeface="Adelle Sans" panose="02000503000000020004" charset="0"/>
                <a:ea typeface="Adelle Sans" panose="02000503000000020004" charset="0"/>
                <a:cs typeface="Adelle Sans" panose="02000503000000020004" charset="0"/>
              </a:rPr>
            </a:br>
            <a:br>
              <a:rPr lang="es-ES" dirty="0">
                <a:solidFill>
                  <a:srgbClr val="632423"/>
                </a:solidFill>
                <a:latin typeface="Adelle Sans" panose="02000503000000020004" charset="0"/>
                <a:ea typeface="Adelle Sans" panose="02000503000000020004" charset="0"/>
                <a:cs typeface="Adelle Sans" panose="02000503000000020004" charset="0"/>
              </a:rPr>
            </a:br>
            <a:br>
              <a:rPr lang="en-US" sz="1200" dirty="0">
                <a:latin typeface="Corbel" panose="020B0503020204020204" pitchFamily="34" charset="0"/>
                <a:ea typeface="Corbel" panose="020B0503020204020204" pitchFamily="34" charset="0"/>
                <a:cs typeface="Corbel" panose="020B0503020204020204" pitchFamily="34" charset="0"/>
              </a:rPr>
            </a:br>
            <a:r>
              <a:rPr lang="es-ES" dirty="0">
                <a:solidFill>
                  <a:srgbClr val="632423"/>
                </a:solidFill>
                <a:latin typeface="Adelle Sans" panose="02000503000000020004" charset="0"/>
                <a:ea typeface="Adelle Sans" panose="02000503000000020004" charset="0"/>
                <a:cs typeface="Adelle Sans" panose="02000503000000020004" charset="0"/>
              </a:rPr>
              <a:t>Asuntos  generales de la escuela </a:t>
            </a:r>
            <a:br>
              <a:rPr lang="en-US" sz="1200" dirty="0">
                <a:latin typeface="Corbel" panose="020B0503020204020204" pitchFamily="34" charset="0"/>
                <a:ea typeface="Corbel" panose="020B0503020204020204" pitchFamily="34" charset="0"/>
                <a:cs typeface="Corbel" panose="020B0503020204020204" pitchFamily="34" charset="0"/>
              </a:rPr>
            </a:br>
            <a:endParaRPr lang="en-US" dirty="0"/>
          </a:p>
        </p:txBody>
      </p:sp>
      <p:sp>
        <p:nvSpPr>
          <p:cNvPr id="8" name="Rectángulo 7"/>
          <p:cNvSpPr/>
          <p:nvPr/>
        </p:nvSpPr>
        <p:spPr>
          <a:xfrm>
            <a:off x="1983688" y="3025042"/>
            <a:ext cx="7084113" cy="1610697"/>
          </a:xfrm>
          <a:prstGeom prst="rect">
            <a:avLst/>
          </a:prstGeom>
        </p:spPr>
        <p:txBody>
          <a:bodyPr wrap="square">
            <a:spAutoFit/>
          </a:bodyPr>
          <a:lstStyle/>
          <a:p>
            <a:pPr algn="just"/>
            <a:r>
              <a:rPr lang="es-ES" sz="2000" b="1" dirty="0">
                <a:solidFill>
                  <a:srgbClr val="632423"/>
                </a:solidFill>
                <a:latin typeface="Adelle Sans" panose="02000503000000020004" charset="0"/>
                <a:ea typeface="Adelle Sans" panose="02000503000000020004" charset="0"/>
                <a:cs typeface="Adelle Sans" panose="02000503000000020004" charset="0"/>
              </a:rPr>
              <a:t> </a:t>
            </a:r>
            <a:endParaRPr lang="en-US" sz="1200" dirty="0">
              <a:latin typeface="Corbel" panose="020B0503020204020204" pitchFamily="34" charset="0"/>
              <a:ea typeface="Corbel" panose="020B0503020204020204" pitchFamily="34" charset="0"/>
              <a:cs typeface="Corbel" panose="020B0503020204020204" pitchFamily="34" charset="0"/>
            </a:endParaRPr>
          </a:p>
          <a:p>
            <a:pPr algn="just"/>
            <a:r>
              <a:rPr lang="es-ES" sz="2000" b="1" dirty="0">
                <a:solidFill>
                  <a:srgbClr val="632423"/>
                </a:solidFill>
                <a:latin typeface="Adelle Sans" panose="02000503000000020004" charset="0"/>
                <a:ea typeface="Adelle Sans" panose="02000503000000020004" charset="0"/>
                <a:cs typeface="Adelle Sans" panose="02000503000000020004" charset="0"/>
              </a:rPr>
              <a:t>Propósito general </a:t>
            </a:r>
            <a:endParaRPr lang="en-US" sz="1200" dirty="0">
              <a:latin typeface="Corbel" panose="020B0503020204020204" pitchFamily="34" charset="0"/>
              <a:ea typeface="Corbel" panose="020B0503020204020204" pitchFamily="34" charset="0"/>
              <a:cs typeface="Corbel" panose="020B0503020204020204" pitchFamily="34" charset="0"/>
            </a:endParaRPr>
          </a:p>
          <a:p>
            <a:r>
              <a:rPr lang="es-ES" dirty="0">
                <a:latin typeface="Adelle Sans" panose="02000503000000020004" charset="0"/>
                <a:ea typeface="Adelle Sans" panose="02000503000000020004" charset="0"/>
                <a:cs typeface="Adelle Sans" panose="02000503000000020004" charset="0"/>
              </a:rPr>
              <a:t> </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990"/>
              </a:spcBef>
            </a:pPr>
            <a:r>
              <a:rPr lang="es-ES" dirty="0">
                <a:latin typeface="Adelle Sans" panose="02000503000000020004" charset="0"/>
                <a:ea typeface="Adelle Sans" panose="02000503000000020004" charset="0"/>
                <a:cs typeface="Adelle Sans" panose="02000503000000020004" charset="0"/>
              </a:rPr>
              <a:t>Establecimiento de asuntos y acuerdos para la organización interna del plantel</a:t>
            </a:r>
            <a:endParaRPr lang="en-US" dirty="0">
              <a:latin typeface="Corbel" panose="020B0503020204020204" pitchFamily="34" charset="0"/>
              <a:ea typeface="Corbel" panose="020B0503020204020204" pitchFamily="34" charset="0"/>
              <a:cs typeface="Corbel" panose="020B0503020204020204" pitchFamily="34" charset="0"/>
            </a:endParaRPr>
          </a:p>
          <a:p>
            <a:pPr>
              <a:spcBef>
                <a:spcPts val="990"/>
              </a:spcBef>
            </a:pPr>
            <a:r>
              <a:rPr lang="es-ES" dirty="0">
                <a:latin typeface="Adelle Sans" panose="02000503000000020004" charset="0"/>
                <a:ea typeface="Adelle Sans" panose="02000503000000020004" charset="0"/>
                <a:cs typeface="Adelle Sans" panose="02000503000000020004" charset="0"/>
              </a:rPr>
              <a:t> </a:t>
            </a:r>
            <a:endParaRPr lang="en-US" dirty="0">
              <a:latin typeface="Corbel" panose="020B0503020204020204" pitchFamily="34" charset="0"/>
              <a:ea typeface="Corbel" panose="020B0503020204020204" pitchFamily="34" charset="0"/>
              <a:cs typeface="Corbel" panose="020B0503020204020204" pitchFamily="34" charset="0"/>
            </a:endParaRPr>
          </a:p>
        </p:txBody>
      </p:sp>
      <p:sp>
        <p:nvSpPr>
          <p:cNvPr id="9" name="Rectángulo 8"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1983688" y="75986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p>
        </p:txBody>
      </p:sp>
    </p:spTree>
    <p:extLst>
      <p:ext uri="{BB962C8B-B14F-4D97-AF65-F5344CB8AC3E}">
        <p14:creationId xmlns:p14="http://schemas.microsoft.com/office/powerpoint/2010/main" val="352042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662516" y="2875050"/>
            <a:ext cx="8991600" cy="1261295"/>
          </a:xfrm>
        </p:spPr>
        <p:txBody>
          <a:bodyPr/>
          <a:lstStyle/>
          <a:p>
            <a:r>
              <a:rPr lang="es-ES" dirty="0"/>
              <a:t>ASUNTOS GENERALES</a:t>
            </a:r>
            <a:endParaRPr lang="en-US" dirty="0"/>
          </a:p>
        </p:txBody>
      </p:sp>
      <p:sp>
        <p:nvSpPr>
          <p:cNvPr id="7" name="Subtítulo 6"/>
          <p:cNvSpPr>
            <a:spLocks noGrp="1"/>
          </p:cNvSpPr>
          <p:nvPr>
            <p:ph type="subTitle" idx="1"/>
          </p:nvPr>
        </p:nvSpPr>
        <p:spPr>
          <a:xfrm>
            <a:off x="2662517" y="4061041"/>
            <a:ext cx="8991599" cy="580921"/>
          </a:xfrm>
        </p:spPr>
        <p:txBody>
          <a:bodyPr/>
          <a:lstStyle/>
          <a:p>
            <a:r>
              <a:rPr lang="es-ES" dirty="0"/>
              <a:t>SUPERVISION ESCOLAR</a:t>
            </a:r>
            <a:endParaRPr lang="en-US" dirty="0"/>
          </a:p>
        </p:txBody>
      </p:sp>
      <p:sp>
        <p:nvSpPr>
          <p:cNvPr id="5" name="Marcador de número de diapositiva 4"/>
          <p:cNvSpPr>
            <a:spLocks noGrp="1"/>
          </p:cNvSpPr>
          <p:nvPr>
            <p:ph type="sldNum" sz="quarter" idx="4294967295"/>
          </p:nvPr>
        </p:nvSpPr>
        <p:spPr>
          <a:xfrm>
            <a:off x="10344150" y="6370639"/>
            <a:ext cx="323850" cy="433387"/>
          </a:xfrm>
        </p:spPr>
        <p:txBody>
          <a:bodyPr/>
          <a:lstStyle/>
          <a:p>
            <a:fld id="{DD0CB820-9F45-407D-9109-72B911C78395}" type="slidenum">
              <a:rPr lang="es-MX" smtClean="0"/>
              <a:t>26</a:t>
            </a:fld>
            <a:endParaRPr lang="es-MX" dirty="0"/>
          </a:p>
        </p:txBody>
      </p:sp>
    </p:spTree>
    <p:extLst>
      <p:ext uri="{BB962C8B-B14F-4D97-AF65-F5344CB8AC3E}">
        <p14:creationId xmlns:p14="http://schemas.microsoft.com/office/powerpoint/2010/main" val="64698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2"/>
          </p:nvPr>
        </p:nvSpPr>
        <p:spPr/>
        <p:txBody>
          <a:bodyPr/>
          <a:lstStyle/>
          <a:p>
            <a:pPr rtl="0"/>
            <a:r>
              <a:rPr lang="es-MX" noProof="0" dirty="0"/>
              <a:t>Agregar un pie de página</a:t>
            </a:r>
          </a:p>
        </p:txBody>
      </p:sp>
      <p:sp>
        <p:nvSpPr>
          <p:cNvPr id="6" name="Marcador de número de diapositiva 5"/>
          <p:cNvSpPr>
            <a:spLocks noGrp="1"/>
          </p:cNvSpPr>
          <p:nvPr>
            <p:ph type="sldNum" sz="quarter" idx="13"/>
          </p:nvPr>
        </p:nvSpPr>
        <p:spPr/>
        <p:txBody>
          <a:bodyPr/>
          <a:lstStyle/>
          <a:p>
            <a:pPr rtl="0"/>
            <a:fld id="{19B51A1E-902D-48AF-9020-955120F399B6}" type="slidenum">
              <a:rPr lang="es-MX" noProof="0" smtClean="0"/>
              <a:pPr rtl="0"/>
              <a:t>27</a:t>
            </a:fld>
            <a:endParaRPr lang="es-MX" noProof="0" dirty="0"/>
          </a:p>
        </p:txBody>
      </p:sp>
      <p:sp>
        <p:nvSpPr>
          <p:cNvPr id="7" name="Título 6"/>
          <p:cNvSpPr>
            <a:spLocks noGrp="1"/>
          </p:cNvSpPr>
          <p:nvPr>
            <p:ph type="title"/>
          </p:nvPr>
        </p:nvSpPr>
        <p:spPr/>
        <p:txBody>
          <a:bodyPr/>
          <a:lstStyle/>
          <a:p>
            <a:r>
              <a:rPr lang="es-ES" dirty="0"/>
              <a:t>ASUNTOS GENERALES</a:t>
            </a:r>
            <a:endParaRPr lang="en-US" dirty="0"/>
          </a:p>
        </p:txBody>
      </p:sp>
      <p:graphicFrame>
        <p:nvGraphicFramePr>
          <p:cNvPr id="9" name="Diagrama 8"/>
          <p:cNvGraphicFramePr/>
          <p:nvPr>
            <p:extLst>
              <p:ext uri="{D42A27DB-BD31-4B8C-83A1-F6EECF244321}">
                <p14:modId xmlns:p14="http://schemas.microsoft.com/office/powerpoint/2010/main" val="3846908118"/>
              </p:ext>
            </p:extLst>
          </p:nvPr>
        </p:nvGraphicFramePr>
        <p:xfrm>
          <a:off x="545444" y="1124578"/>
          <a:ext cx="10712169" cy="544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841972" y="818281"/>
            <a:ext cx="336789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p>
        </p:txBody>
      </p:sp>
    </p:spTree>
    <p:extLst>
      <p:ext uri="{BB962C8B-B14F-4D97-AF65-F5344CB8AC3E}">
        <p14:creationId xmlns:p14="http://schemas.microsoft.com/office/powerpoint/2010/main" val="211348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3925886" y="2890786"/>
            <a:ext cx="6743700" cy="800100"/>
          </a:xfrm>
        </p:spPr>
        <p:txBody>
          <a:bodyPr/>
          <a:lstStyle/>
          <a:p>
            <a:r>
              <a:rPr lang="es-ES" dirty="0"/>
              <a:t>FORMULARIOS AL FINAL DE LA GUÍA</a:t>
            </a:r>
            <a:endParaRPr lang="en-US" dirty="0"/>
          </a:p>
        </p:txBody>
      </p:sp>
      <p:sp>
        <p:nvSpPr>
          <p:cNvPr id="7" name="Subtítulo 6"/>
          <p:cNvSpPr>
            <a:spLocks noGrp="1"/>
          </p:cNvSpPr>
          <p:nvPr>
            <p:ph type="subTitle" idx="1"/>
          </p:nvPr>
        </p:nvSpPr>
        <p:spPr>
          <a:xfrm>
            <a:off x="3925886" y="3690886"/>
            <a:ext cx="6742113" cy="580921"/>
          </a:xfrm>
        </p:spPr>
        <p:txBody>
          <a:bodyPr/>
          <a:lstStyle/>
          <a:p>
            <a:r>
              <a:rPr lang="es-ES" dirty="0"/>
              <a:t>SUPERVISION ESCOLAR</a:t>
            </a:r>
            <a:endParaRPr lang="en-US" dirty="0"/>
          </a:p>
          <a:p>
            <a:endParaRPr lang="en-US" dirty="0"/>
          </a:p>
        </p:txBody>
      </p:sp>
      <p:sp>
        <p:nvSpPr>
          <p:cNvPr id="5" name="Marcador de número de diapositiva 4"/>
          <p:cNvSpPr>
            <a:spLocks noGrp="1"/>
          </p:cNvSpPr>
          <p:nvPr>
            <p:ph type="sldNum" sz="quarter" idx="4294967295"/>
          </p:nvPr>
        </p:nvSpPr>
        <p:spPr>
          <a:xfrm>
            <a:off x="10344150" y="6370639"/>
            <a:ext cx="323850" cy="433387"/>
          </a:xfrm>
        </p:spPr>
        <p:txBody>
          <a:bodyPr/>
          <a:lstStyle/>
          <a:p>
            <a:fld id="{DD0CB820-9F45-407D-9109-72B911C78395}" type="slidenum">
              <a:rPr lang="es-MX" smtClean="0"/>
              <a:t>28</a:t>
            </a:fld>
            <a:endParaRPr lang="es-MX" dirty="0"/>
          </a:p>
        </p:txBody>
      </p:sp>
    </p:spTree>
    <p:extLst>
      <p:ext uri="{BB962C8B-B14F-4D97-AF65-F5344CB8AC3E}">
        <p14:creationId xmlns:p14="http://schemas.microsoft.com/office/powerpoint/2010/main" val="365499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2"/>
          </p:nvPr>
        </p:nvSpPr>
        <p:spPr>
          <a:xfrm>
            <a:off x="432000" y="6494469"/>
            <a:ext cx="5664000" cy="295062"/>
          </a:xfrm>
        </p:spPr>
        <p:txBody>
          <a:bodyPr/>
          <a:lstStyle/>
          <a:p>
            <a:pPr rtl="0"/>
            <a:r>
              <a:rPr lang="es-MX" noProof="0" dirty="0"/>
              <a:t>Agregar un pie de página</a:t>
            </a:r>
          </a:p>
        </p:txBody>
      </p:sp>
      <p:sp>
        <p:nvSpPr>
          <p:cNvPr id="6" name="Marcador de número de diapositiva 5"/>
          <p:cNvSpPr>
            <a:spLocks noGrp="1"/>
          </p:cNvSpPr>
          <p:nvPr>
            <p:ph type="sldNum" sz="quarter" idx="13"/>
          </p:nvPr>
        </p:nvSpPr>
        <p:spPr>
          <a:xfrm>
            <a:off x="11760000" y="6426000"/>
            <a:ext cx="432000" cy="432000"/>
          </a:xfrm>
        </p:spPr>
        <p:txBody>
          <a:bodyPr/>
          <a:lstStyle/>
          <a:p>
            <a:pPr rtl="0"/>
            <a:fld id="{19B51A1E-902D-48AF-9020-955120F399B6}" type="slidenum">
              <a:rPr lang="es-MX" noProof="0" smtClean="0"/>
              <a:pPr rtl="0"/>
              <a:t>29</a:t>
            </a:fld>
            <a:endParaRPr lang="es-MX" noProof="0" dirty="0"/>
          </a:p>
        </p:txBody>
      </p:sp>
      <p:sp>
        <p:nvSpPr>
          <p:cNvPr id="8" name="Rectángulo 7"/>
          <p:cNvSpPr/>
          <p:nvPr/>
        </p:nvSpPr>
        <p:spPr>
          <a:xfrm>
            <a:off x="327076" y="754707"/>
            <a:ext cx="5441850" cy="2010807"/>
          </a:xfrm>
          <a:prstGeom prst="rect">
            <a:avLst/>
          </a:prstGeom>
        </p:spPr>
        <p:txBody>
          <a:bodyPr wrap="square">
            <a:spAutoFit/>
          </a:bodyPr>
          <a:lstStyle/>
          <a:p>
            <a:pPr marL="239395" algn="just">
              <a:spcBef>
                <a:spcPts val="455"/>
              </a:spcBef>
            </a:pP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SEGUIMIENTO</a:t>
            </a:r>
            <a:r>
              <a:rPr lang="es-ES" sz="1100" b="1" spc="-1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PRIMERA</a:t>
            </a:r>
            <a:r>
              <a:rPr lang="es-ES" sz="1100" b="1" spc="-30"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SESIÓN</a:t>
            </a:r>
            <a:r>
              <a:rPr lang="es-ES" sz="1100" b="1" spc="-1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CAEMS</a:t>
            </a:r>
            <a:r>
              <a:rPr lang="es-ES" sz="1100" b="1" spc="-2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Y</a:t>
            </a:r>
            <a:r>
              <a:rPr lang="es-ES" sz="1100" b="1" spc="-3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TALLER</a:t>
            </a:r>
            <a:r>
              <a:rPr lang="es-ES" sz="1100" b="1" spc="-2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DE</a:t>
            </a:r>
            <a:r>
              <a:rPr lang="es-ES" sz="1100" b="1" spc="-1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FORMACIÓN</a:t>
            </a:r>
            <a:r>
              <a:rPr lang="es-ES" sz="1100" b="1" spc="-2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CONTINUA</a:t>
            </a:r>
            <a:r>
              <a:rPr lang="es-ES" sz="1100" b="1" spc="-1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PARA</a:t>
            </a:r>
            <a:r>
              <a:rPr lang="es-ES" sz="1100" b="1" spc="-30"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DOCENTE DICIEMBRE 2024</a:t>
            </a:r>
            <a:endParaRPr lang="en-US" sz="1200" dirty="0">
              <a:latin typeface="Corbel" panose="020B0503020204020204" pitchFamily="34" charset="0"/>
              <a:ea typeface="Corbel" panose="020B0503020204020204" pitchFamily="34" charset="0"/>
              <a:cs typeface="Corbel" panose="020B0503020204020204" pitchFamily="34" charset="0"/>
            </a:endParaRPr>
          </a:p>
          <a:p>
            <a:pPr marL="239395" marR="161290" algn="just">
              <a:spcBef>
                <a:spcPts val="1395"/>
              </a:spcBef>
            </a:pPr>
            <a:r>
              <a:rPr lang="es-ES" b="1" dirty="0">
                <a:latin typeface="Garamond" panose="02020404030301010803" pitchFamily="18" charset="0"/>
                <a:ea typeface="Corbel" panose="020B0503020204020204" pitchFamily="34" charset="0"/>
                <a:cs typeface="Corbel" panose="020B0503020204020204" pitchFamily="34" charset="0"/>
              </a:rPr>
              <a:t>El presente formulario retoma las voces del colectivo y lo deberá responder toda la comunidad educativa</a:t>
            </a:r>
            <a:r>
              <a:rPr lang="es-ES" dirty="0">
                <a:latin typeface="Garamond" panose="02020404030301010803" pitchFamily="18" charset="0"/>
                <a:ea typeface="Corbel" panose="020B0503020204020204" pitchFamily="34" charset="0"/>
                <a:cs typeface="Corbel" panose="020B0503020204020204" pitchFamily="34" charset="0"/>
              </a:rPr>
              <a:t>:</a:t>
            </a:r>
            <a:r>
              <a:rPr lang="es-ES" spc="-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docente,</a:t>
            </a:r>
            <a:r>
              <a:rPr lang="es-ES" spc="-2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responsable</a:t>
            </a:r>
            <a:r>
              <a:rPr lang="es-ES" spc="-2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de</a:t>
            </a:r>
            <a:r>
              <a:rPr lang="es-ES" spc="-1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plantel,</a:t>
            </a:r>
            <a:r>
              <a:rPr lang="es-ES" spc="-2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ATP</a:t>
            </a:r>
            <a:r>
              <a:rPr lang="es-ES" spc="-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y</a:t>
            </a:r>
            <a:r>
              <a:rPr lang="es-ES" spc="-1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Supervisores</a:t>
            </a:r>
            <a:r>
              <a:rPr lang="es-ES" spc="-2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antes</a:t>
            </a:r>
            <a:r>
              <a:rPr lang="es-ES" spc="-1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de</a:t>
            </a:r>
            <a:r>
              <a:rPr lang="es-ES" spc="-2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terminar la</a:t>
            </a:r>
            <a:r>
              <a:rPr lang="es-ES" spc="-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sesión</a:t>
            </a:r>
            <a:r>
              <a:rPr lang="es-ES" spc="-1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ordinaria</a:t>
            </a:r>
            <a:r>
              <a:rPr lang="es-ES" spc="-1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del </a:t>
            </a:r>
            <a:r>
              <a:rPr lang="es-ES" spc="-10" dirty="0">
                <a:latin typeface="Garamond" panose="02020404030301010803" pitchFamily="18" charset="0"/>
                <a:ea typeface="Corbel" panose="020B0503020204020204" pitchFamily="34" charset="0"/>
                <a:cs typeface="Corbel" panose="020B0503020204020204" pitchFamily="34" charset="0"/>
              </a:rPr>
              <a:t>CAEMS.</a:t>
            </a:r>
            <a:endParaRPr lang="en-US" sz="1200" dirty="0">
              <a:latin typeface="Corbel" panose="020B0503020204020204" pitchFamily="34" charset="0"/>
              <a:ea typeface="Corbel" panose="020B0503020204020204" pitchFamily="34" charset="0"/>
              <a:cs typeface="Corbel" panose="020B0503020204020204" pitchFamily="34" charset="0"/>
            </a:endParaRPr>
          </a:p>
          <a:p>
            <a:pPr algn="just">
              <a:spcBef>
                <a:spcPts val="10"/>
              </a:spcBef>
            </a:pPr>
            <a:r>
              <a:rPr lang="es-ES" sz="1100"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pPr algn="just"/>
            <a:r>
              <a:rPr lang="es-ES" sz="2400" u="sng" dirty="0">
                <a:solidFill>
                  <a:srgbClr val="0000FF"/>
                </a:solidFill>
                <a:latin typeface="Garamond" panose="02020404030301010803" pitchFamily="18" charset="0"/>
                <a:ea typeface="Corbel" panose="020B0503020204020204" pitchFamily="34" charset="0"/>
                <a:cs typeface="Corbel" panose="020B0503020204020204" pitchFamily="34" charset="0"/>
                <a:hlinkClick r:id="rId2"/>
              </a:rPr>
              <a:t>https://forms.office.com/r/FYZrbu9JnA</a:t>
            </a:r>
            <a:r>
              <a:rPr lang="es-ES" sz="2400" dirty="0">
                <a:latin typeface="Garamond" panose="02020404030301010803" pitchFamily="18" charset="0"/>
                <a:ea typeface="Corbel" panose="020B0503020204020204" pitchFamily="34" charset="0"/>
                <a:cs typeface="Corbel" panose="020B0503020204020204" pitchFamily="34" charset="0"/>
              </a:rPr>
              <a:t> </a:t>
            </a:r>
            <a:endParaRPr lang="en-US" dirty="0"/>
          </a:p>
        </p:txBody>
      </p:sp>
      <p:sp>
        <p:nvSpPr>
          <p:cNvPr id="9" name="Rectángulo 8"/>
          <p:cNvSpPr/>
          <p:nvPr/>
        </p:nvSpPr>
        <p:spPr>
          <a:xfrm>
            <a:off x="6207076" y="754707"/>
            <a:ext cx="5664000" cy="2137765"/>
          </a:xfrm>
          <a:prstGeom prst="rect">
            <a:avLst/>
          </a:prstGeom>
        </p:spPr>
        <p:txBody>
          <a:bodyPr wrap="square">
            <a:spAutoFit/>
          </a:bodyPr>
          <a:lstStyle/>
          <a:p>
            <a:pPr marL="239395">
              <a:spcBef>
                <a:spcPts val="455"/>
              </a:spcBef>
            </a:pP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SEGUIMIENTO A LA IMPLEMENTACIÓN DEL MCCEMS PRIMER SEMESTRE POR UAC, BLOQUE II DICIEMBRE 2024</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110"/>
              </a:spcBef>
            </a:pPr>
            <a:r>
              <a:rPr lang="es-ES" sz="1100" b="1"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pPr marL="239395" marR="180975" algn="just">
              <a:lnSpc>
                <a:spcPct val="107000"/>
              </a:lnSpc>
              <a:spcBef>
                <a:spcPts val="5"/>
              </a:spcBef>
            </a:pPr>
            <a:r>
              <a:rPr lang="es-ES" dirty="0">
                <a:latin typeface="Garamond" panose="02020404030301010803" pitchFamily="18" charset="0"/>
                <a:ea typeface="Corbel" panose="020B0503020204020204" pitchFamily="34" charset="0"/>
                <a:cs typeface="Corbel" panose="020B0503020204020204" pitchFamily="34" charset="0"/>
              </a:rPr>
              <a:t>El presente formulario debe ser contestado por los </a:t>
            </a:r>
            <a:r>
              <a:rPr lang="es-ES" b="1" dirty="0">
                <a:latin typeface="Garamond" panose="02020404030301010803" pitchFamily="18" charset="0"/>
                <a:ea typeface="Corbel" panose="020B0503020204020204" pitchFamily="34" charset="0"/>
                <a:cs typeface="Corbel" panose="020B0503020204020204" pitchFamily="34" charset="0"/>
              </a:rPr>
              <a:t>docentes que imparten clase en primer semestre</a:t>
            </a:r>
            <a:r>
              <a:rPr lang="es-ES" dirty="0">
                <a:latin typeface="Garamond" panose="02020404030301010803" pitchFamily="18" charset="0"/>
                <a:ea typeface="Corbel" panose="020B0503020204020204" pitchFamily="34" charset="0"/>
                <a:cs typeface="Corbel" panose="020B0503020204020204" pitchFamily="34" charset="0"/>
              </a:rPr>
              <a:t>, si un docente imparte dos UACs o más en primer semestre deberá ser llenado dos veces o las</a:t>
            </a:r>
            <a:r>
              <a:rPr lang="es-ES" spc="20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UAC que imparta en primer semestre.</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90"/>
              </a:spcBef>
            </a:pPr>
            <a:r>
              <a:rPr lang="es-ES" sz="1100"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pPr>
              <a:spcBef>
                <a:spcPts val="355"/>
              </a:spcBef>
            </a:pPr>
            <a:r>
              <a:rPr lang="es-ES" sz="2400" u="sng" dirty="0">
                <a:solidFill>
                  <a:srgbClr val="0000FF"/>
                </a:solidFill>
                <a:latin typeface="Garamond" panose="02020404030301010803" pitchFamily="18" charset="0"/>
                <a:ea typeface="Corbel" panose="020B0503020204020204" pitchFamily="34" charset="0"/>
                <a:cs typeface="Corbel" panose="020B0503020204020204" pitchFamily="34" charset="0"/>
                <a:hlinkClick r:id="rId3"/>
              </a:rPr>
              <a:t>https://forms.office.com/r/Ah5FTVkipA</a:t>
            </a:r>
            <a:endParaRPr lang="en-US" dirty="0">
              <a:latin typeface="Corbel" panose="020B0503020204020204" pitchFamily="34" charset="0"/>
              <a:ea typeface="Corbel" panose="020B0503020204020204" pitchFamily="34" charset="0"/>
              <a:cs typeface="Corbel" panose="020B0503020204020204" pitchFamily="34" charset="0"/>
            </a:endParaRPr>
          </a:p>
        </p:txBody>
      </p:sp>
      <p:sp>
        <p:nvSpPr>
          <p:cNvPr id="10" name="Rectángulo 9"/>
          <p:cNvSpPr/>
          <p:nvPr/>
        </p:nvSpPr>
        <p:spPr>
          <a:xfrm>
            <a:off x="234901" y="2877103"/>
            <a:ext cx="5534025" cy="2137765"/>
          </a:xfrm>
          <a:prstGeom prst="rect">
            <a:avLst/>
          </a:prstGeom>
        </p:spPr>
        <p:txBody>
          <a:bodyPr wrap="square">
            <a:spAutoFit/>
          </a:bodyPr>
          <a:lstStyle/>
          <a:p>
            <a:pPr marL="239395">
              <a:spcBef>
                <a:spcPts val="455"/>
              </a:spcBef>
            </a:pP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SEGUIMIENTO A LA IMPLEMENTACIÓN DEL MCCEMS TERCER SEMESTRE POR UAC, BLOQUE II DICIEMBRE2024</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110"/>
              </a:spcBef>
            </a:pPr>
            <a:r>
              <a:rPr lang="es-ES" sz="1100" b="1"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pPr marL="239395" marR="174625" algn="just">
              <a:lnSpc>
                <a:spcPct val="107000"/>
              </a:lnSpc>
              <a:spcBef>
                <a:spcPts val="5"/>
              </a:spcBef>
            </a:pPr>
            <a:r>
              <a:rPr lang="es-ES" b="1" dirty="0">
                <a:latin typeface="Garamond" panose="02020404030301010803" pitchFamily="18" charset="0"/>
                <a:ea typeface="Corbel" panose="020B0503020204020204" pitchFamily="34" charset="0"/>
                <a:cs typeface="Corbel" panose="020B0503020204020204" pitchFamily="34" charset="0"/>
              </a:rPr>
              <a:t>El presente formulario debe ser contestado por los docentes que imparten clase en tercer</a:t>
            </a:r>
            <a:r>
              <a:rPr lang="es-ES" b="1" spc="-10" dirty="0">
                <a:latin typeface="Garamond" panose="02020404030301010803" pitchFamily="18" charset="0"/>
                <a:ea typeface="Corbel" panose="020B0503020204020204" pitchFamily="34" charset="0"/>
                <a:cs typeface="Corbel" panose="020B0503020204020204" pitchFamily="34" charset="0"/>
              </a:rPr>
              <a:t> </a:t>
            </a:r>
            <a:r>
              <a:rPr lang="es-ES" b="1" dirty="0">
                <a:latin typeface="Garamond" panose="02020404030301010803" pitchFamily="18" charset="0"/>
                <a:ea typeface="Corbel" panose="020B0503020204020204" pitchFamily="34" charset="0"/>
                <a:cs typeface="Corbel" panose="020B0503020204020204" pitchFamily="34" charset="0"/>
              </a:rPr>
              <a:t>semestre</a:t>
            </a:r>
            <a:r>
              <a:rPr lang="es-ES" dirty="0">
                <a:latin typeface="Garamond" panose="02020404030301010803" pitchFamily="18" charset="0"/>
                <a:ea typeface="Corbel" panose="020B0503020204020204" pitchFamily="34" charset="0"/>
                <a:cs typeface="Corbel" panose="020B0503020204020204" pitchFamily="34" charset="0"/>
              </a:rPr>
              <a:t>, si un docente imparte dos UACs o más en primer semestre deberá ser llenado dos veces o cuantas UAC imparta en tercer semestre.</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90"/>
              </a:spcBef>
            </a:pPr>
            <a:r>
              <a:rPr lang="es-ES" sz="1100"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pPr>
              <a:spcBef>
                <a:spcPts val="375"/>
              </a:spcBef>
            </a:pPr>
            <a:r>
              <a:rPr lang="es-ES" sz="2400" u="sng" dirty="0">
                <a:solidFill>
                  <a:srgbClr val="0000FF"/>
                </a:solidFill>
                <a:latin typeface="Garamond" panose="02020404030301010803" pitchFamily="18" charset="0"/>
                <a:ea typeface="Corbel" panose="020B0503020204020204" pitchFamily="34" charset="0"/>
                <a:cs typeface="Corbel" panose="020B0503020204020204" pitchFamily="34" charset="0"/>
                <a:hlinkClick r:id="rId4"/>
              </a:rPr>
              <a:t>https://forms.office.com/r/jGmu2uTBtv</a:t>
            </a:r>
            <a:r>
              <a:rPr lang="es-ES" sz="2400"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p:txBody>
      </p:sp>
      <p:sp>
        <p:nvSpPr>
          <p:cNvPr id="11" name="Rectángulo 10"/>
          <p:cNvSpPr/>
          <p:nvPr/>
        </p:nvSpPr>
        <p:spPr>
          <a:xfrm>
            <a:off x="5991076" y="3015621"/>
            <a:ext cx="6096000" cy="2072875"/>
          </a:xfrm>
          <a:prstGeom prst="rect">
            <a:avLst/>
          </a:prstGeom>
        </p:spPr>
        <p:txBody>
          <a:bodyPr>
            <a:spAutoFit/>
          </a:bodyPr>
          <a:lstStyle/>
          <a:p>
            <a:pPr marL="239395">
              <a:spcBef>
                <a:spcPts val="455"/>
              </a:spcBef>
            </a:pPr>
            <a:r>
              <a:rPr lang="es-ES" sz="1050" b="1" dirty="0">
                <a:solidFill>
                  <a:srgbClr val="622322"/>
                </a:solidFill>
                <a:latin typeface="Garamond" panose="02020404030301010803" pitchFamily="18" charset="0"/>
                <a:ea typeface="Corbel" panose="020B0503020204020204" pitchFamily="34" charset="0"/>
                <a:cs typeface="Corbel" panose="020B0503020204020204" pitchFamily="34" charset="0"/>
              </a:rPr>
              <a:t>SEGUIMIENTO A LA IMP. DEL MCCEMS AMBITOS DE LA FORMACIÓN SOCIOEMOCIONAL, BLOQUE II DIC 2024</a:t>
            </a:r>
            <a:endParaRPr lang="en-US" sz="1100" dirty="0">
              <a:latin typeface="Corbel" panose="020B0503020204020204" pitchFamily="34" charset="0"/>
              <a:ea typeface="Corbel" panose="020B0503020204020204" pitchFamily="34" charset="0"/>
              <a:cs typeface="Corbel" panose="020B0503020204020204" pitchFamily="34" charset="0"/>
            </a:endParaRPr>
          </a:p>
          <a:p>
            <a:pPr marL="239395">
              <a:spcBef>
                <a:spcPts val="455"/>
              </a:spcBef>
            </a:pPr>
            <a:r>
              <a:rPr lang="es-ES" sz="1050" b="1" dirty="0">
                <a:solidFill>
                  <a:srgbClr val="622322"/>
                </a:solidFill>
                <a:latin typeface="Garamond" panose="02020404030301010803" pitchFamily="18" charset="0"/>
                <a:ea typeface="Corbel" panose="020B0503020204020204" pitchFamily="34" charset="0"/>
                <a:cs typeface="Corbel" panose="020B0503020204020204" pitchFamily="34" charset="0"/>
              </a:rPr>
              <a:t> </a:t>
            </a:r>
            <a:endParaRPr lang="en-US" sz="1100" dirty="0">
              <a:latin typeface="Corbel" panose="020B0503020204020204" pitchFamily="34" charset="0"/>
              <a:ea typeface="Corbel" panose="020B0503020204020204" pitchFamily="34" charset="0"/>
              <a:cs typeface="Corbel" panose="020B0503020204020204" pitchFamily="34" charset="0"/>
            </a:endParaRPr>
          </a:p>
          <a:p>
            <a:pPr marL="241300" marR="183515" algn="just">
              <a:lnSpc>
                <a:spcPct val="107000"/>
              </a:lnSpc>
              <a:spcBef>
                <a:spcPts val="10"/>
              </a:spcBef>
            </a:pPr>
            <a:r>
              <a:rPr lang="es-ES" sz="1200" b="1" dirty="0">
                <a:latin typeface="Garamond" panose="02020404030301010803" pitchFamily="18" charset="0"/>
                <a:ea typeface="Corbel" panose="020B0503020204020204" pitchFamily="34" charset="0"/>
                <a:cs typeface="Corbel" panose="020B0503020204020204" pitchFamily="34" charset="0"/>
              </a:rPr>
              <a:t>El</a:t>
            </a:r>
            <a:r>
              <a:rPr lang="es-ES" sz="1200" b="1" spc="-1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presente</a:t>
            </a:r>
            <a:r>
              <a:rPr lang="es-ES" sz="1200" b="1" spc="-2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formulario</a:t>
            </a:r>
            <a:r>
              <a:rPr lang="es-ES" sz="1200" b="1" spc="-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debe</a:t>
            </a:r>
            <a:r>
              <a:rPr lang="es-ES" sz="1200" b="1" spc="-10"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ser</a:t>
            </a:r>
            <a:r>
              <a:rPr lang="es-ES" sz="1200" b="1" spc="-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contestado</a:t>
            </a:r>
            <a:r>
              <a:rPr lang="es-ES" sz="1200" b="1" spc="-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por</a:t>
            </a:r>
            <a:r>
              <a:rPr lang="es-ES" sz="1200" b="1" spc="-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los</a:t>
            </a:r>
            <a:r>
              <a:rPr lang="es-ES" sz="1200" b="1" spc="-30"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docentes</a:t>
            </a:r>
            <a:r>
              <a:rPr lang="es-ES" sz="1200" b="1" spc="-1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que</a:t>
            </a:r>
            <a:r>
              <a:rPr lang="es-ES" sz="1200" b="1" spc="-10"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imparten</a:t>
            </a:r>
            <a:r>
              <a:rPr lang="es-ES" sz="1200" b="1" spc="-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la</a:t>
            </a:r>
            <a:r>
              <a:rPr lang="es-ES" sz="1200" b="1" spc="-20"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UAC</a:t>
            </a:r>
            <a:r>
              <a:rPr lang="es-ES" sz="1200" b="1" spc="-1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de</a:t>
            </a:r>
            <a:r>
              <a:rPr lang="es-ES" sz="1200" b="1" spc="-10"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los</a:t>
            </a:r>
            <a:r>
              <a:rPr lang="es-ES" sz="1200" b="1" spc="-1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ámbitos</a:t>
            </a:r>
            <a:r>
              <a:rPr lang="es-ES" sz="1200" b="1" spc="-15"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de</a:t>
            </a:r>
            <a:r>
              <a:rPr lang="es-ES" sz="1200" b="1" spc="-10" dirty="0">
                <a:latin typeface="Garamond" panose="02020404030301010803" pitchFamily="18" charset="0"/>
                <a:ea typeface="Corbel" panose="020B0503020204020204" pitchFamily="34" charset="0"/>
                <a:cs typeface="Corbel" panose="020B0503020204020204" pitchFamily="34" charset="0"/>
              </a:rPr>
              <a:t> </a:t>
            </a:r>
            <a:r>
              <a:rPr lang="es-ES" sz="1200" b="1" dirty="0">
                <a:latin typeface="Garamond" panose="02020404030301010803" pitchFamily="18" charset="0"/>
                <a:ea typeface="Corbel" panose="020B0503020204020204" pitchFamily="34" charset="0"/>
                <a:cs typeface="Corbel" panose="020B0503020204020204" pitchFamily="34" charset="0"/>
              </a:rPr>
              <a:t>la formación socioemocional de primero y tercer semestre, </a:t>
            </a:r>
            <a:r>
              <a:rPr lang="es-ES" sz="1200" dirty="0">
                <a:latin typeface="Garamond" panose="02020404030301010803" pitchFamily="18" charset="0"/>
                <a:ea typeface="Corbel" panose="020B0503020204020204" pitchFamily="34" charset="0"/>
                <a:cs typeface="Corbel" panose="020B0503020204020204" pitchFamily="34" charset="0"/>
              </a:rPr>
              <a:t>si un docente imparte dos UAC o más en primer y tercer semestre deberá ser llenado dos veces o cuantas UAC imparta en primer y tercer </a:t>
            </a:r>
            <a:r>
              <a:rPr lang="es-ES" sz="1200" spc="-10" dirty="0">
                <a:latin typeface="Garamond" panose="02020404030301010803" pitchFamily="18" charset="0"/>
                <a:ea typeface="Corbel" panose="020B0503020204020204" pitchFamily="34" charset="0"/>
                <a:cs typeface="Corbel" panose="020B0503020204020204" pitchFamily="34" charset="0"/>
              </a:rPr>
              <a:t>semestre.</a:t>
            </a:r>
            <a:endParaRPr lang="en-US" sz="1100" dirty="0">
              <a:latin typeface="Corbel" panose="020B0503020204020204" pitchFamily="34" charset="0"/>
              <a:ea typeface="Corbel" panose="020B0503020204020204" pitchFamily="34" charset="0"/>
              <a:cs typeface="Corbel" panose="020B0503020204020204" pitchFamily="34" charset="0"/>
            </a:endParaRPr>
          </a:p>
          <a:p>
            <a:pPr>
              <a:spcBef>
                <a:spcPts val="85"/>
              </a:spcBef>
            </a:pPr>
            <a:r>
              <a:rPr lang="es-ES" sz="1050" dirty="0">
                <a:latin typeface="Garamond" panose="02020404030301010803" pitchFamily="18" charset="0"/>
                <a:ea typeface="Corbel" panose="020B0503020204020204" pitchFamily="34" charset="0"/>
                <a:cs typeface="Corbel" panose="020B0503020204020204" pitchFamily="34" charset="0"/>
              </a:rPr>
              <a:t> </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650"/>
              </a:spcBef>
            </a:pPr>
            <a:r>
              <a:rPr lang="es-ES" sz="2000" u="sng" dirty="0">
                <a:solidFill>
                  <a:srgbClr val="0000FF"/>
                </a:solidFill>
                <a:latin typeface="Garamond" panose="02020404030301010803" pitchFamily="18" charset="0"/>
                <a:ea typeface="Corbel" panose="020B0503020204020204" pitchFamily="34" charset="0"/>
                <a:cs typeface="Corbel" panose="020B0503020204020204" pitchFamily="34" charset="0"/>
                <a:hlinkClick r:id="rId5"/>
              </a:rPr>
              <a:t>https://forms.office.com/r/Z8YYSS0338</a:t>
            </a:r>
            <a:r>
              <a:rPr lang="es-ES" sz="2000" dirty="0">
                <a:latin typeface="Garamond" panose="02020404030301010803" pitchFamily="18" charset="0"/>
                <a:ea typeface="Corbel" panose="020B0503020204020204" pitchFamily="34" charset="0"/>
                <a:cs typeface="Corbel" panose="020B0503020204020204" pitchFamily="34" charset="0"/>
              </a:rPr>
              <a:t> </a:t>
            </a:r>
            <a:endParaRPr lang="en-US" sz="1200" dirty="0">
              <a:effectLst/>
              <a:latin typeface="Corbel" panose="020B0503020204020204" pitchFamily="34" charset="0"/>
              <a:ea typeface="Corbel" panose="020B0503020204020204" pitchFamily="34" charset="0"/>
              <a:cs typeface="Corbel" panose="020B0503020204020204" pitchFamily="34" charset="0"/>
            </a:endParaRPr>
          </a:p>
        </p:txBody>
      </p:sp>
      <p:sp>
        <p:nvSpPr>
          <p:cNvPr id="12" name="Rectángulo 11"/>
          <p:cNvSpPr/>
          <p:nvPr/>
        </p:nvSpPr>
        <p:spPr>
          <a:xfrm>
            <a:off x="3001913" y="5155494"/>
            <a:ext cx="6096000" cy="1634037"/>
          </a:xfrm>
          <a:prstGeom prst="rect">
            <a:avLst/>
          </a:prstGeom>
        </p:spPr>
        <p:txBody>
          <a:bodyPr>
            <a:spAutoFit/>
          </a:bodyPr>
          <a:lstStyle/>
          <a:p>
            <a:pPr>
              <a:spcBef>
                <a:spcPts val="205"/>
              </a:spcBef>
            </a:pPr>
            <a:r>
              <a:rPr lang="es-ES" sz="1100" b="1" dirty="0">
                <a:solidFill>
                  <a:srgbClr val="622322"/>
                </a:solidFill>
                <a:latin typeface="Garamond" panose="02020404030301010803" pitchFamily="18" charset="0"/>
                <a:ea typeface="Corbel" panose="020B0503020204020204" pitchFamily="34" charset="0"/>
                <a:cs typeface="Corbel" panose="020B0503020204020204" pitchFamily="34" charset="0"/>
              </a:rPr>
              <a:t>SEGUIMIENTO A LA IMPLEMENTACIÓN DEL MCCEMS FORMACIÓN LABORAL, BLOQUE II DIC 2024</a:t>
            </a:r>
            <a:endParaRPr lang="en-US" dirty="0">
              <a:latin typeface="Corbel" panose="020B0503020204020204" pitchFamily="34" charset="0"/>
              <a:ea typeface="Corbel" panose="020B0503020204020204" pitchFamily="34" charset="0"/>
              <a:cs typeface="Corbel" panose="020B0503020204020204" pitchFamily="34" charset="0"/>
            </a:endParaRPr>
          </a:p>
          <a:p>
            <a:pPr>
              <a:spcBef>
                <a:spcPts val="205"/>
              </a:spcBef>
            </a:pPr>
            <a:r>
              <a:rPr lang="es-ES" sz="1100"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pPr marL="241300" marR="182880" algn="just">
              <a:lnSpc>
                <a:spcPct val="106000"/>
              </a:lnSpc>
            </a:pPr>
            <a:r>
              <a:rPr lang="es-ES" dirty="0">
                <a:latin typeface="Garamond" panose="02020404030301010803" pitchFamily="18" charset="0"/>
                <a:ea typeface="Corbel" panose="020B0503020204020204" pitchFamily="34" charset="0"/>
                <a:cs typeface="Corbel" panose="020B0503020204020204" pitchFamily="34" charset="0"/>
              </a:rPr>
              <a:t>El</a:t>
            </a:r>
            <a:r>
              <a:rPr lang="es-ES" spc="-2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presente</a:t>
            </a:r>
            <a:r>
              <a:rPr lang="es-ES" spc="-2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formulario</a:t>
            </a:r>
            <a:r>
              <a:rPr lang="es-ES" spc="-1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debe</a:t>
            </a:r>
            <a:r>
              <a:rPr lang="es-ES" spc="-1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ser</a:t>
            </a:r>
            <a:r>
              <a:rPr lang="es-ES" spc="-1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contestado</a:t>
            </a:r>
            <a:r>
              <a:rPr lang="es-ES" spc="-1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por</a:t>
            </a:r>
            <a:r>
              <a:rPr lang="es-ES" spc="-1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los</a:t>
            </a:r>
            <a:r>
              <a:rPr lang="es-ES" spc="-3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docentes</a:t>
            </a:r>
            <a:r>
              <a:rPr lang="es-ES" spc="-20"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que</a:t>
            </a:r>
            <a:r>
              <a:rPr lang="es-ES" spc="-15" dirty="0">
                <a:latin typeface="Garamond" panose="02020404030301010803" pitchFamily="18" charset="0"/>
                <a:ea typeface="Corbel" panose="020B0503020204020204" pitchFamily="34" charset="0"/>
                <a:cs typeface="Corbel" panose="020B0503020204020204" pitchFamily="34" charset="0"/>
              </a:rPr>
              <a:t> </a:t>
            </a:r>
            <a:r>
              <a:rPr lang="es-ES" b="1" dirty="0">
                <a:latin typeface="Garamond" panose="02020404030301010803" pitchFamily="18" charset="0"/>
                <a:ea typeface="Corbel" panose="020B0503020204020204" pitchFamily="34" charset="0"/>
                <a:cs typeface="Corbel" panose="020B0503020204020204" pitchFamily="34" charset="0"/>
              </a:rPr>
              <a:t>imparten</a:t>
            </a:r>
            <a:r>
              <a:rPr lang="es-ES" b="1" spc="-25" dirty="0">
                <a:latin typeface="Garamond" panose="02020404030301010803" pitchFamily="18" charset="0"/>
                <a:ea typeface="Corbel" panose="020B0503020204020204" pitchFamily="34" charset="0"/>
                <a:cs typeface="Corbel" panose="020B0503020204020204" pitchFamily="34" charset="0"/>
              </a:rPr>
              <a:t> </a:t>
            </a:r>
            <a:r>
              <a:rPr lang="es-ES" b="1" dirty="0">
                <a:latin typeface="Garamond" panose="02020404030301010803" pitchFamily="18" charset="0"/>
                <a:ea typeface="Corbel" panose="020B0503020204020204" pitchFamily="34" charset="0"/>
                <a:cs typeface="Corbel" panose="020B0503020204020204" pitchFamily="34" charset="0"/>
              </a:rPr>
              <a:t>formación</a:t>
            </a:r>
            <a:r>
              <a:rPr lang="es-ES" b="1" spc="-15" dirty="0">
                <a:latin typeface="Garamond" panose="02020404030301010803" pitchFamily="18" charset="0"/>
                <a:ea typeface="Corbel" panose="020B0503020204020204" pitchFamily="34" charset="0"/>
                <a:cs typeface="Corbel" panose="020B0503020204020204" pitchFamily="34" charset="0"/>
              </a:rPr>
              <a:t> </a:t>
            </a:r>
            <a:r>
              <a:rPr lang="es-ES" b="1" dirty="0">
                <a:latin typeface="Garamond" panose="02020404030301010803" pitchFamily="18" charset="0"/>
                <a:ea typeface="Corbel" panose="020B0503020204020204" pitchFamily="34" charset="0"/>
                <a:cs typeface="Corbel" panose="020B0503020204020204" pitchFamily="34" charset="0"/>
              </a:rPr>
              <a:t>laboral</a:t>
            </a:r>
            <a:r>
              <a:rPr lang="es-ES" b="1" spc="-1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en</a:t>
            </a:r>
            <a:r>
              <a:rPr lang="es-ES" spc="-25" dirty="0">
                <a:latin typeface="Garamond" panose="02020404030301010803" pitchFamily="18" charset="0"/>
                <a:ea typeface="Corbel" panose="020B0503020204020204" pitchFamily="34" charset="0"/>
                <a:cs typeface="Corbel" panose="020B0503020204020204" pitchFamily="34" charset="0"/>
              </a:rPr>
              <a:t> </a:t>
            </a:r>
            <a:r>
              <a:rPr lang="es-ES" dirty="0">
                <a:latin typeface="Garamond" panose="02020404030301010803" pitchFamily="18" charset="0"/>
                <a:ea typeface="Corbel" panose="020B0503020204020204" pitchFamily="34" charset="0"/>
                <a:cs typeface="Corbel" panose="020B0503020204020204" pitchFamily="34" charset="0"/>
              </a:rPr>
              <a:t>tercer </a:t>
            </a:r>
            <a:r>
              <a:rPr lang="es-ES" spc="-10" dirty="0">
                <a:latin typeface="Garamond" panose="02020404030301010803" pitchFamily="18" charset="0"/>
                <a:ea typeface="Corbel" panose="020B0503020204020204" pitchFamily="34" charset="0"/>
                <a:cs typeface="Corbel" panose="020B0503020204020204" pitchFamily="34" charset="0"/>
              </a:rPr>
              <a:t>semestre.</a:t>
            </a:r>
            <a:endParaRPr lang="en-US" sz="1200" dirty="0">
              <a:latin typeface="Corbel" panose="020B0503020204020204" pitchFamily="34" charset="0"/>
              <a:ea typeface="Corbel" panose="020B0503020204020204" pitchFamily="34" charset="0"/>
              <a:cs typeface="Corbel" panose="020B0503020204020204" pitchFamily="34" charset="0"/>
            </a:endParaRPr>
          </a:p>
          <a:p>
            <a:pPr>
              <a:spcBef>
                <a:spcPts val="130"/>
              </a:spcBef>
            </a:pPr>
            <a:r>
              <a:rPr lang="es-ES" sz="1100" dirty="0">
                <a:latin typeface="Garamond" panose="02020404030301010803" pitchFamily="18" charset="0"/>
                <a:ea typeface="Corbel" panose="020B0503020204020204" pitchFamily="34" charset="0"/>
                <a:cs typeface="Corbel" panose="020B0503020204020204" pitchFamily="34" charset="0"/>
              </a:rPr>
              <a:t> </a:t>
            </a:r>
            <a:endParaRPr lang="en-US" dirty="0">
              <a:latin typeface="Corbel" panose="020B0503020204020204" pitchFamily="34" charset="0"/>
              <a:ea typeface="Corbel" panose="020B0503020204020204" pitchFamily="34" charset="0"/>
              <a:cs typeface="Corbel" panose="020B0503020204020204" pitchFamily="34" charset="0"/>
            </a:endParaRPr>
          </a:p>
          <a:p>
            <a:r>
              <a:rPr lang="es-ES" sz="2400" u="sng" dirty="0">
                <a:solidFill>
                  <a:srgbClr val="0000FF"/>
                </a:solidFill>
                <a:latin typeface="Corbel" panose="020B0503020204020204" pitchFamily="34" charset="0"/>
                <a:ea typeface="Corbel" panose="020B0503020204020204" pitchFamily="34" charset="0"/>
                <a:cs typeface="Corbel" panose="020B0503020204020204" pitchFamily="34" charset="0"/>
                <a:hlinkClick r:id="rId6"/>
              </a:rPr>
              <a:t>https://forms.office.com/r/PsRZS8hLCr</a:t>
            </a:r>
            <a:r>
              <a:rPr lang="es-ES" sz="2400" dirty="0">
                <a:latin typeface="Corbel" panose="020B0503020204020204" pitchFamily="34" charset="0"/>
                <a:ea typeface="Corbel" panose="020B0503020204020204" pitchFamily="34" charset="0"/>
                <a:cs typeface="Corbel" panose="020B0503020204020204" pitchFamily="34" charset="0"/>
              </a:rPr>
              <a:t> </a:t>
            </a:r>
            <a:endParaRPr lang="en-US" dirty="0">
              <a:effectLst/>
              <a:latin typeface="Corbel" panose="020B0503020204020204" pitchFamily="34" charset="0"/>
              <a:ea typeface="Corbel" panose="020B0503020204020204" pitchFamily="34" charset="0"/>
              <a:cs typeface="Corbel" panose="020B0503020204020204" pitchFamily="34" charset="0"/>
            </a:endParaRPr>
          </a:p>
        </p:txBody>
      </p:sp>
      <p:sp>
        <p:nvSpPr>
          <p:cNvPr id="2" name="Rectángulo 1"/>
          <p:cNvSpPr/>
          <p:nvPr/>
        </p:nvSpPr>
        <p:spPr>
          <a:xfrm>
            <a:off x="1612709" y="306304"/>
            <a:ext cx="9188734" cy="307777"/>
          </a:xfrm>
          <a:prstGeom prst="rect">
            <a:avLst/>
          </a:prstGeom>
        </p:spPr>
        <p:txBody>
          <a:bodyPr wrap="none">
            <a:spAutoFit/>
          </a:bodyPr>
          <a:lstStyle/>
          <a:p>
            <a:r>
              <a:rPr lang="es-ES" dirty="0">
                <a:ln w="0"/>
                <a:solidFill>
                  <a:schemeClr val="accent1"/>
                </a:solidFill>
                <a:effectLst>
                  <a:outerShdw blurRad="38100" dist="25400" dir="5400000" algn="ctr" rotWithShape="0">
                    <a:srgbClr val="6E747A">
                      <a:alpha val="43000"/>
                    </a:srgbClr>
                  </a:outerShdw>
                </a:effectLst>
              </a:rPr>
              <a:t>FORMULARIOS AL FINAL DE LA GUÍA DEBEN CONTESTAR: RESPONSABLES DE PLANTEL Y DOCENTES </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1231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sz="3200" dirty="0"/>
              <a:t>SEGUNDA  SESIÓN CAEMS PLANTELES</a:t>
            </a:r>
            <a:endParaRPr lang="en-US" sz="3200" dirty="0"/>
          </a:p>
        </p:txBody>
      </p:sp>
      <p:sp>
        <p:nvSpPr>
          <p:cNvPr id="5" name="Subtítulo 4"/>
          <p:cNvSpPr>
            <a:spLocks noGrp="1"/>
          </p:cNvSpPr>
          <p:nvPr>
            <p:ph type="subTitle" idx="1"/>
          </p:nvPr>
        </p:nvSpPr>
        <p:spPr>
          <a:xfrm>
            <a:off x="3200400" y="4061041"/>
            <a:ext cx="8991599" cy="580921"/>
          </a:xfrm>
        </p:spPr>
        <p:txBody>
          <a:bodyPr/>
          <a:lstStyle/>
          <a:p>
            <a:r>
              <a:rPr lang="es-ES" dirty="0"/>
              <a:t>04 DE DICIEMBRE </a:t>
            </a:r>
            <a:endParaRPr lang="en-US" dirty="0"/>
          </a:p>
        </p:txBody>
      </p:sp>
      <p:sp>
        <p:nvSpPr>
          <p:cNvPr id="3" name="Marcador de número de diapositiva 2"/>
          <p:cNvSpPr>
            <a:spLocks noGrp="1"/>
          </p:cNvSpPr>
          <p:nvPr>
            <p:ph type="sldNum" sz="quarter" idx="4294967295"/>
          </p:nvPr>
        </p:nvSpPr>
        <p:spPr>
          <a:xfrm>
            <a:off x="10344150" y="6370639"/>
            <a:ext cx="323850" cy="433387"/>
          </a:xfrm>
        </p:spPr>
        <p:txBody>
          <a:bodyPr/>
          <a:lstStyle/>
          <a:p>
            <a:fld id="{A8B35166-1DF5-43F5-B92C-DCC00CBB8294}" type="slidenum">
              <a:rPr lang="en-US" smtClean="0"/>
              <a:t>3</a:t>
            </a:fld>
            <a:endParaRPr lang="en-US" dirty="0"/>
          </a:p>
        </p:txBody>
      </p:sp>
    </p:spTree>
    <p:extLst>
      <p:ext uri="{BB962C8B-B14F-4D97-AF65-F5344CB8AC3E}">
        <p14:creationId xmlns:p14="http://schemas.microsoft.com/office/powerpoint/2010/main" val="120948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5095445" y="2799746"/>
            <a:ext cx="6580188" cy="1261295"/>
          </a:xfrm>
        </p:spPr>
        <p:txBody>
          <a:bodyPr/>
          <a:lstStyle/>
          <a:p>
            <a:r>
              <a:rPr lang="es-MX" dirty="0"/>
              <a:t>SiATECCE</a:t>
            </a:r>
            <a:endParaRPr lang="en-US" dirty="0"/>
          </a:p>
        </p:txBody>
      </p:sp>
      <p:sp>
        <p:nvSpPr>
          <p:cNvPr id="7" name="Subtítulo 6"/>
          <p:cNvSpPr>
            <a:spLocks noGrp="1"/>
          </p:cNvSpPr>
          <p:nvPr>
            <p:ph type="subTitle" idx="1"/>
          </p:nvPr>
        </p:nvSpPr>
        <p:spPr>
          <a:xfrm>
            <a:off x="5095445" y="4061041"/>
            <a:ext cx="6580188" cy="580921"/>
          </a:xfrm>
        </p:spPr>
        <p:txBody>
          <a:bodyPr/>
          <a:lstStyle/>
          <a:p>
            <a:r>
              <a:rPr lang="es-ES" dirty="0"/>
              <a:t>SUPERVISION ESCOLAR</a:t>
            </a:r>
            <a:endParaRPr lang="en-US" dirty="0"/>
          </a:p>
        </p:txBody>
      </p:sp>
      <p:sp>
        <p:nvSpPr>
          <p:cNvPr id="4" name="Marcador de pie de página 3"/>
          <p:cNvSpPr>
            <a:spLocks noGrp="1"/>
          </p:cNvSpPr>
          <p:nvPr>
            <p:ph type="ftr" sz="quarter" idx="4294967295"/>
          </p:nvPr>
        </p:nvSpPr>
        <p:spPr>
          <a:xfrm>
            <a:off x="1524000" y="6440489"/>
            <a:ext cx="4248150" cy="293687"/>
          </a:xfrm>
        </p:spPr>
        <p:txBody>
          <a:bodyPr/>
          <a:lstStyle/>
          <a:p>
            <a:pPr rtl="0"/>
            <a:r>
              <a:rPr lang="es-MX" noProof="0" dirty="0"/>
              <a:t>Agregar un pie de página</a:t>
            </a:r>
          </a:p>
        </p:txBody>
      </p:sp>
      <p:sp>
        <p:nvSpPr>
          <p:cNvPr id="5" name="Marcador de número de diapositiva 4"/>
          <p:cNvSpPr>
            <a:spLocks noGrp="1"/>
          </p:cNvSpPr>
          <p:nvPr>
            <p:ph type="sldNum" sz="quarter" idx="4294967295"/>
          </p:nvPr>
        </p:nvSpPr>
        <p:spPr>
          <a:xfrm>
            <a:off x="10344150" y="6370639"/>
            <a:ext cx="323850" cy="433387"/>
          </a:xfrm>
        </p:spPr>
        <p:txBody>
          <a:bodyPr/>
          <a:lstStyle/>
          <a:p>
            <a:pPr rtl="0"/>
            <a:fld id="{19B51A1E-902D-48AF-9020-955120F399B6}" type="slidenum">
              <a:rPr lang="es-MX" noProof="0" smtClean="0"/>
              <a:pPr rtl="0"/>
              <a:t>30</a:t>
            </a:fld>
            <a:endParaRPr lang="es-MX" noProof="0" dirty="0"/>
          </a:p>
        </p:txBody>
      </p:sp>
    </p:spTree>
    <p:extLst>
      <p:ext uri="{BB962C8B-B14F-4D97-AF65-F5344CB8AC3E}">
        <p14:creationId xmlns:p14="http://schemas.microsoft.com/office/powerpoint/2010/main" val="1014050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
          <p:cNvSpPr txBox="1">
            <a:spLocks noGrp="1"/>
          </p:cNvSpPr>
          <p:nvPr>
            <p:ph type="sldNum" idx="12"/>
          </p:nvPr>
        </p:nvSpPr>
        <p:spPr>
          <a:xfrm>
            <a:off x="10342484" y="6440043"/>
            <a:ext cx="325516" cy="324000"/>
          </a:xfrm>
          <a:prstGeom prst="rect">
            <a:avLst/>
          </a:prstGeom>
          <a:solidFill>
            <a:srgbClr val="888A8E"/>
          </a:solidFill>
          <a:ln>
            <a:noFill/>
          </a:ln>
        </p:spPr>
        <p:txBody>
          <a:bodyPr spcFirstLastPara="1" vert="horz" wrap="square" lIns="0" tIns="0" rIns="0" bIns="0" rtlCol="0" anchor="ctr" anchorCtr="0">
            <a:noAutofit/>
          </a:bodyPr>
          <a:lstStyle/>
          <a:p>
            <a:fld id="{00000000-1234-1234-1234-123412341234}" type="slidenum">
              <a:rPr lang="es-MX">
                <a:solidFill>
                  <a:srgbClr val="FFFFFF"/>
                </a:solidFill>
              </a:rPr>
              <a:pPr/>
              <a:t>31</a:t>
            </a:fld>
            <a:endParaRPr dirty="0">
              <a:solidFill>
                <a:srgbClr val="FFFFFF"/>
              </a:solidFill>
            </a:endParaRPr>
          </a:p>
        </p:txBody>
      </p:sp>
      <p:sp>
        <p:nvSpPr>
          <p:cNvPr id="15" name="Google Shape;185;p2" descr="Bloque de énfasis"/>
          <p:cNvSpPr/>
          <p:nvPr/>
        </p:nvSpPr>
        <p:spPr>
          <a:xfrm>
            <a:off x="1788547" y="1064289"/>
            <a:ext cx="1356419" cy="64589"/>
          </a:xfrm>
          <a:prstGeom prst="rect">
            <a:avLst/>
          </a:prstGeom>
          <a:solidFill>
            <a:schemeClr val="accent1"/>
          </a:solidFill>
          <a:ln>
            <a:noFill/>
          </a:ln>
        </p:spPr>
        <p:txBody>
          <a:bodyPr spcFirstLastPara="1" wrap="square" lIns="68569" tIns="34275" rIns="68569" bIns="34275" anchor="ctr" anchorCtr="0">
            <a:noAutofit/>
          </a:bodyPr>
          <a:lstStyle/>
          <a:p>
            <a:pPr>
              <a:buClrTx/>
              <a:buFontTx/>
              <a:buNone/>
            </a:pPr>
            <a:endParaRPr sz="1013" dirty="0">
              <a:solidFill>
                <a:srgbClr val="FFFFFF"/>
              </a:solidFill>
              <a:latin typeface="Candara"/>
              <a:ea typeface="Candara"/>
              <a:cs typeface="Candara"/>
              <a:sym typeface="Candara"/>
            </a:endParaRPr>
          </a:p>
        </p:txBody>
      </p:sp>
      <p:sp>
        <p:nvSpPr>
          <p:cNvPr id="3" name="Rectángulo 2"/>
          <p:cNvSpPr/>
          <p:nvPr/>
        </p:nvSpPr>
        <p:spPr>
          <a:xfrm>
            <a:off x="1729005" y="269430"/>
            <a:ext cx="8747927" cy="757130"/>
          </a:xfrm>
          <a:prstGeom prst="rect">
            <a:avLst/>
          </a:prstGeom>
        </p:spPr>
        <p:txBody>
          <a:bodyPr wrap="square">
            <a:spAutoFit/>
          </a:bodyPr>
          <a:lstStyle/>
          <a:p>
            <a:pPr algn="just" defTabSz="685983" fontAlgn="base">
              <a:lnSpc>
                <a:spcPct val="90000"/>
              </a:lnSpc>
              <a:spcBef>
                <a:spcPct val="0"/>
              </a:spcBef>
              <a:tabLst>
                <a:tab pos="0" algn="l"/>
              </a:tabLst>
            </a:pPr>
            <a:r>
              <a:rPr lang="es-MX" sz="2400" b="1" spc="-113" dirty="0">
                <a:solidFill>
                  <a:schemeClr val="bg2">
                    <a:lumMod val="10000"/>
                  </a:schemeClr>
                </a:solidFill>
                <a:latin typeface="Adelle Sans" panose="02000503000000020004" pitchFamily="50" charset="0"/>
                <a:ea typeface="+mj-ea"/>
                <a:cs typeface="+mj-cs"/>
              </a:rPr>
              <a:t>Sistema de Acompañamiento para Trayectorias Educativas Continuas, Completas y de Excelencia (SiATECCE)</a:t>
            </a:r>
            <a:endParaRPr lang="en-US" sz="2400" b="1" spc="-113" dirty="0">
              <a:solidFill>
                <a:schemeClr val="bg2">
                  <a:lumMod val="10000"/>
                </a:schemeClr>
              </a:solidFill>
              <a:latin typeface="Adelle Sans" panose="02000503000000020004" pitchFamily="50" charset="0"/>
              <a:ea typeface="+mj-ea"/>
              <a:cs typeface="+mj-cs"/>
            </a:endParaRPr>
          </a:p>
        </p:txBody>
      </p:sp>
      <p:sp>
        <p:nvSpPr>
          <p:cNvPr id="6" name="Rectángulo 5"/>
          <p:cNvSpPr/>
          <p:nvPr/>
        </p:nvSpPr>
        <p:spPr>
          <a:xfrm>
            <a:off x="1944469" y="1342072"/>
            <a:ext cx="8374923" cy="614271"/>
          </a:xfrm>
          <a:prstGeom prst="rect">
            <a:avLst/>
          </a:prstGeom>
        </p:spPr>
        <p:txBody>
          <a:bodyPr wrap="square">
            <a:spAutoFit/>
          </a:bodyPr>
          <a:lstStyle/>
          <a:p>
            <a:pPr algn="just">
              <a:lnSpc>
                <a:spcPct val="106000"/>
              </a:lnSpc>
            </a:pPr>
            <a:r>
              <a:rPr lang="es-MX" sz="1600" dirty="0">
                <a:solidFill>
                  <a:schemeClr val="bg2">
                    <a:lumMod val="10000"/>
                  </a:schemeClr>
                </a:solidFill>
                <a:latin typeface="Adelle Sans" panose="02000503000000020004" pitchFamily="50" charset="0"/>
                <a:ea typeface="Arial" panose="020B0604020202020204" pitchFamily="34" charset="0"/>
              </a:rPr>
              <a:t>A partir del reporte </a:t>
            </a:r>
            <a:r>
              <a:rPr lang="es-MX" sz="1600" b="1" dirty="0">
                <a:solidFill>
                  <a:schemeClr val="bg2">
                    <a:lumMod val="10000"/>
                  </a:schemeClr>
                </a:solidFill>
                <a:latin typeface="Adelle Sans" panose="02000503000000020004" pitchFamily="50" charset="0"/>
                <a:ea typeface="Arial" panose="020B0604020202020204" pitchFamily="34" charset="0"/>
              </a:rPr>
              <a:t>mensual</a:t>
            </a:r>
            <a:r>
              <a:rPr lang="es-MX" sz="1600" dirty="0">
                <a:solidFill>
                  <a:schemeClr val="bg2">
                    <a:lumMod val="10000"/>
                  </a:schemeClr>
                </a:solidFill>
                <a:latin typeface="Adelle Sans" panose="02000503000000020004" pitchFamily="50" charset="0"/>
                <a:ea typeface="Arial" panose="020B0604020202020204" pitchFamily="34" charset="0"/>
              </a:rPr>
              <a:t> que genere el sistema, el director en conjunto con el colectivo docente deberán:</a:t>
            </a:r>
            <a:endParaRPr lang="es-MX" sz="1200" dirty="0">
              <a:solidFill>
                <a:schemeClr val="bg2">
                  <a:lumMod val="10000"/>
                </a:schemeClr>
              </a:solidFill>
              <a:latin typeface="Adelle Sans" panose="02000503000000020004" pitchFamily="50" charset="0"/>
              <a:ea typeface="Calibri" panose="020F0502020204030204" pitchFamily="34" charset="0"/>
            </a:endParaRPr>
          </a:p>
        </p:txBody>
      </p:sp>
      <p:graphicFrame>
        <p:nvGraphicFramePr>
          <p:cNvPr id="7" name="Diagrama 6"/>
          <p:cNvGraphicFramePr/>
          <p:nvPr>
            <p:extLst>
              <p:ext uri="{D42A27DB-BD31-4B8C-83A1-F6EECF244321}">
                <p14:modId xmlns:p14="http://schemas.microsoft.com/office/powerpoint/2010/main" val="2113479563"/>
              </p:ext>
            </p:extLst>
          </p:nvPr>
        </p:nvGraphicFramePr>
        <p:xfrm>
          <a:off x="1514476" y="1771650"/>
          <a:ext cx="9296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29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2">
            <a:extLst>
              <a:ext uri="{FF2B5EF4-FFF2-40B4-BE49-F238E27FC236}">
                <a16:creationId xmlns:a16="http://schemas.microsoft.com/office/drawing/2014/main" id="{7BDA92BD-7695-EF79-CB80-346A4DB52D39}"/>
              </a:ext>
            </a:extLst>
          </p:cNvPr>
          <p:cNvSpPr>
            <a:spLocks noGrp="1"/>
          </p:cNvSpPr>
          <p:nvPr>
            <p:ph type="sldNum" sz="quarter" idx="33"/>
          </p:nvPr>
        </p:nvSpPr>
        <p:spPr/>
        <p:txBody>
          <a:bodyPr/>
          <a:lstStyle/>
          <a:p>
            <a:fld id="{173BE8A9-5EC3-48C2-A8CC-12AABBA70372}" type="slidenum">
              <a:rPr lang="es-MX" smtClean="0"/>
              <a:t>32</a:t>
            </a:fld>
            <a:endParaRPr lang="es-MX" dirty="0"/>
          </a:p>
        </p:txBody>
      </p:sp>
      <p:sp>
        <p:nvSpPr>
          <p:cNvPr id="2" name="CuadroTexto 1">
            <a:extLst>
              <a:ext uri="{FF2B5EF4-FFF2-40B4-BE49-F238E27FC236}">
                <a16:creationId xmlns:a16="http://schemas.microsoft.com/office/drawing/2014/main" id="{4A5CE6D2-AD40-E640-F531-71818FED7CCD}"/>
              </a:ext>
            </a:extLst>
          </p:cNvPr>
          <p:cNvSpPr txBox="1"/>
          <p:nvPr/>
        </p:nvSpPr>
        <p:spPr>
          <a:xfrm>
            <a:off x="1730740" y="324240"/>
            <a:ext cx="8438376" cy="734065"/>
          </a:xfrm>
          <a:prstGeom prst="rect">
            <a:avLst/>
          </a:prstGeom>
          <a:noFill/>
        </p:spPr>
        <p:txBody>
          <a:bodyPr rot="0" spcFirstLastPara="0" vertOverflow="overflow" horzOverflow="overflow" vert="horz" wrap="square" lIns="68598" tIns="34299" rIns="68598" bIns="34299" numCol="1" spcCol="0" rtlCol="0" fromWordArt="0" anchor="t" anchorCtr="0" forceAA="0" compatLnSpc="1">
            <a:prstTxWarp prst="textNoShape">
              <a:avLst/>
            </a:prstTxWarp>
            <a:spAutoFit/>
          </a:bodyPr>
          <a:lstStyle/>
          <a:p>
            <a:pPr algn="just" defTabSz="685983" fontAlgn="base">
              <a:lnSpc>
                <a:spcPct val="90000"/>
              </a:lnSpc>
              <a:spcBef>
                <a:spcPct val="0"/>
              </a:spcBef>
              <a:tabLst>
                <a:tab pos="0" algn="l"/>
              </a:tabLst>
            </a:pPr>
            <a:r>
              <a:rPr lang="es-MX" sz="2400" b="1" spc="-113" dirty="0">
                <a:solidFill>
                  <a:schemeClr val="bg2">
                    <a:lumMod val="10000"/>
                  </a:schemeClr>
                </a:solidFill>
                <a:latin typeface="Adelle Sans" panose="02000503000000020004" pitchFamily="50" charset="0"/>
                <a:ea typeface="+mj-ea"/>
                <a:cs typeface="+mj-cs"/>
              </a:rPr>
              <a:t>Sistema de Acompañamiento para Trayectorias Educativas Continuas, Completas y de Excelencia (SiATECCE)</a:t>
            </a:r>
            <a:endParaRPr lang="en-US" sz="2400" b="1" spc="-113" dirty="0">
              <a:solidFill>
                <a:schemeClr val="bg2">
                  <a:lumMod val="10000"/>
                </a:schemeClr>
              </a:solidFill>
              <a:latin typeface="Adelle Sans" panose="02000503000000020004" pitchFamily="50" charset="0"/>
              <a:ea typeface="+mj-ea"/>
              <a:cs typeface="+mj-cs"/>
            </a:endParaRPr>
          </a:p>
        </p:txBody>
      </p:sp>
      <p:grpSp>
        <p:nvGrpSpPr>
          <p:cNvPr id="4" name="Grupo 3">
            <a:extLst>
              <a:ext uri="{FF2B5EF4-FFF2-40B4-BE49-F238E27FC236}">
                <a16:creationId xmlns:a16="http://schemas.microsoft.com/office/drawing/2014/main" id="{83AE912A-3356-60AD-10E4-D0C229EA22CA}"/>
              </a:ext>
            </a:extLst>
          </p:cNvPr>
          <p:cNvGrpSpPr/>
          <p:nvPr/>
        </p:nvGrpSpPr>
        <p:grpSpPr>
          <a:xfrm>
            <a:off x="1808108" y="1123683"/>
            <a:ext cx="8871394" cy="5147721"/>
            <a:chOff x="512831" y="1145260"/>
            <a:chExt cx="8203171" cy="4381980"/>
          </a:xfrm>
        </p:grpSpPr>
        <p:graphicFrame>
          <p:nvGraphicFramePr>
            <p:cNvPr id="17" name="Diagrama 16"/>
            <p:cNvGraphicFramePr/>
            <p:nvPr>
              <p:extLst>
                <p:ext uri="{D42A27DB-BD31-4B8C-83A1-F6EECF244321}">
                  <p14:modId xmlns:p14="http://schemas.microsoft.com/office/powerpoint/2010/main" val="3923569933"/>
                </p:ext>
              </p:extLst>
            </p:nvPr>
          </p:nvGraphicFramePr>
          <p:xfrm>
            <a:off x="512831" y="1145260"/>
            <a:ext cx="6695159" cy="438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o 2">
              <a:extLst>
                <a:ext uri="{FF2B5EF4-FFF2-40B4-BE49-F238E27FC236}">
                  <a16:creationId xmlns:a16="http://schemas.microsoft.com/office/drawing/2014/main" id="{8F2ECD41-20DD-54FF-7BBD-58F64D71DD29}"/>
                </a:ext>
              </a:extLst>
            </p:cNvPr>
            <p:cNvGrpSpPr/>
            <p:nvPr/>
          </p:nvGrpSpPr>
          <p:grpSpPr>
            <a:xfrm>
              <a:off x="729950" y="1390710"/>
              <a:ext cx="7986052" cy="4024559"/>
              <a:chOff x="858168" y="1415297"/>
              <a:chExt cx="7986052" cy="4024559"/>
            </a:xfrm>
          </p:grpSpPr>
          <p:sp>
            <p:nvSpPr>
              <p:cNvPr id="22" name="Rectángulo 21"/>
              <p:cNvSpPr/>
              <p:nvPr/>
            </p:nvSpPr>
            <p:spPr>
              <a:xfrm>
                <a:off x="3854779" y="5208687"/>
                <a:ext cx="3560459" cy="231169"/>
              </a:xfrm>
              <a:prstGeom prst="rect">
                <a:avLst/>
              </a:prstGeom>
            </p:spPr>
            <p:txBody>
              <a:bodyPr wrap="square">
                <a:spAutoFit/>
              </a:bodyPr>
              <a:lstStyle/>
              <a:p>
                <a:r>
                  <a:rPr lang="es-MX" sz="1100" dirty="0">
                    <a:solidFill>
                      <a:schemeClr val="bg2">
                        <a:lumMod val="10000"/>
                      </a:schemeClr>
                    </a:solidFill>
                    <a:latin typeface="Adelle Sans" panose="02000503000000020004" pitchFamily="50" charset="0"/>
                  </a:rPr>
                  <a:t>Director(a) escolar o responsable de la institución. </a:t>
                </a:r>
              </a:p>
            </p:txBody>
          </p:sp>
          <p:sp>
            <p:nvSpPr>
              <p:cNvPr id="27" name="Rectángulo 26"/>
              <p:cNvSpPr/>
              <p:nvPr/>
            </p:nvSpPr>
            <p:spPr>
              <a:xfrm>
                <a:off x="5635009" y="4644866"/>
                <a:ext cx="3016145" cy="469153"/>
              </a:xfrm>
              <a:prstGeom prst="rect">
                <a:avLst/>
              </a:prstGeom>
            </p:spPr>
            <p:txBody>
              <a:bodyPr wrap="square" lIns="68598" tIns="34299" rIns="68598" bIns="34299" anchor="t">
                <a:spAutoFit/>
              </a:bodyPr>
              <a:lstStyle/>
              <a:p>
                <a:pPr algn="just"/>
                <a:r>
                  <a:rPr lang="es-MX" sz="1000" dirty="0">
                    <a:solidFill>
                      <a:srgbClr val="1D1513"/>
                    </a:solidFill>
                    <a:latin typeface="Adelle Sans"/>
                  </a:rPr>
                  <a:t>En la plataforma del Sistema de Control Escolar del Estado de Puebla (SICEP, Versión 2) a través de su usuario y contraseña.</a:t>
                </a:r>
              </a:p>
            </p:txBody>
          </p:sp>
          <p:sp>
            <p:nvSpPr>
              <p:cNvPr id="28" name="Rectángulo 27"/>
              <p:cNvSpPr/>
              <p:nvPr/>
            </p:nvSpPr>
            <p:spPr>
              <a:xfrm>
                <a:off x="6319179" y="3793752"/>
                <a:ext cx="2525041" cy="741116"/>
              </a:xfrm>
              <a:prstGeom prst="rect">
                <a:avLst/>
              </a:prstGeom>
            </p:spPr>
            <p:txBody>
              <a:bodyPr wrap="square" lIns="68598" tIns="34299" rIns="68598" bIns="34299" anchor="t">
                <a:spAutoFit/>
              </a:bodyPr>
              <a:lstStyle/>
              <a:p>
                <a:pPr algn="just"/>
                <a:r>
                  <a:rPr lang="es-MX" sz="1000" dirty="0">
                    <a:solidFill>
                      <a:schemeClr val="bg2">
                        <a:lumMod val="10000"/>
                      </a:schemeClr>
                    </a:solidFill>
                    <a:latin typeface="Adelle Sans"/>
                  </a:rPr>
                  <a:t>Se debe capturar mensualmente la información por lo que la plataforma se encontrará habilitada durante </a:t>
                </a:r>
                <a:r>
                  <a:rPr lang="es-MX" sz="1000" b="1" dirty="0">
                    <a:solidFill>
                      <a:schemeClr val="bg2">
                        <a:lumMod val="10000"/>
                      </a:schemeClr>
                    </a:solidFill>
                    <a:latin typeface="Adelle Sans"/>
                  </a:rPr>
                  <a:t>toda la semana del corte en un horario de  8:00 hasta las 23:59 horas.</a:t>
                </a:r>
                <a:r>
                  <a:rPr lang="es-MX" sz="1000" b="1" dirty="0">
                    <a:latin typeface="Adelle Sans"/>
                  </a:rPr>
                  <a:t> </a:t>
                </a:r>
              </a:p>
            </p:txBody>
          </p:sp>
          <p:sp>
            <p:nvSpPr>
              <p:cNvPr id="30" name="Rectángulo 29"/>
              <p:cNvSpPr/>
              <p:nvPr/>
            </p:nvSpPr>
            <p:spPr>
              <a:xfrm>
                <a:off x="1554741" y="4731212"/>
                <a:ext cx="457319" cy="231169"/>
              </a:xfrm>
              <a:prstGeom prst="rect">
                <a:avLst/>
              </a:prstGeom>
            </p:spPr>
            <p:txBody>
              <a:bodyPr wrap="square">
                <a:spAutoFit/>
              </a:bodyPr>
              <a:lstStyle/>
              <a:p>
                <a:pPr algn="ctr"/>
                <a:endParaRPr lang="es-MX" sz="1100" b="1" dirty="0">
                  <a:solidFill>
                    <a:schemeClr val="tx2">
                      <a:lumMod val="10000"/>
                    </a:schemeClr>
                  </a:solidFill>
                </a:endParaRPr>
              </a:p>
            </p:txBody>
          </p:sp>
          <p:sp>
            <p:nvSpPr>
              <p:cNvPr id="32" name="Rectángulo 31"/>
              <p:cNvSpPr/>
              <p:nvPr/>
            </p:nvSpPr>
            <p:spPr>
              <a:xfrm>
                <a:off x="3288817" y="4127643"/>
                <a:ext cx="457319" cy="271964"/>
              </a:xfrm>
              <a:prstGeom prst="rect">
                <a:avLst/>
              </a:prstGeom>
            </p:spPr>
            <p:txBody>
              <a:bodyPr wrap="square">
                <a:spAutoFit/>
              </a:bodyPr>
              <a:lstStyle/>
              <a:p>
                <a:pPr algn="ctr"/>
                <a:endParaRPr lang="es-MX" b="1" dirty="0">
                  <a:solidFill>
                    <a:schemeClr val="tx2">
                      <a:lumMod val="10000"/>
                    </a:schemeClr>
                  </a:solidFill>
                </a:endParaRPr>
              </a:p>
            </p:txBody>
          </p:sp>
          <p:sp>
            <p:nvSpPr>
              <p:cNvPr id="34" name="Rectángulo 33"/>
              <p:cNvSpPr/>
              <p:nvPr/>
            </p:nvSpPr>
            <p:spPr>
              <a:xfrm>
                <a:off x="4325305" y="2333166"/>
                <a:ext cx="457319" cy="210788"/>
              </a:xfrm>
              <a:prstGeom prst="rect">
                <a:avLst/>
              </a:prstGeom>
            </p:spPr>
            <p:txBody>
              <a:bodyPr wrap="square" lIns="68598" tIns="34299" rIns="68598" bIns="34299" anchor="t">
                <a:spAutoFit/>
              </a:bodyPr>
              <a:lstStyle/>
              <a:p>
                <a:pPr algn="ctr"/>
                <a:endParaRPr lang="es-MX" sz="1100" b="1" dirty="0">
                  <a:solidFill>
                    <a:schemeClr val="tx2">
                      <a:lumMod val="10000"/>
                    </a:schemeClr>
                  </a:solidFill>
                  <a:latin typeface="Adelle Sans"/>
                </a:endParaRPr>
              </a:p>
            </p:txBody>
          </p:sp>
          <p:sp>
            <p:nvSpPr>
              <p:cNvPr id="36" name="Elipse 35"/>
              <p:cNvSpPr/>
              <p:nvPr/>
            </p:nvSpPr>
            <p:spPr>
              <a:xfrm>
                <a:off x="858168" y="1415297"/>
                <a:ext cx="2637935" cy="2456510"/>
              </a:xfrm>
              <a:prstGeom prst="ellipse">
                <a:avLst/>
              </a:prstGeom>
              <a:solidFill>
                <a:schemeClr val="bg2"/>
              </a:solidFill>
            </p:spPr>
            <p:style>
              <a:lnRef idx="1">
                <a:schemeClr val="accent2"/>
              </a:lnRef>
              <a:fillRef idx="3">
                <a:schemeClr val="accent2"/>
              </a:fillRef>
              <a:effectRef idx="2">
                <a:schemeClr val="accent2"/>
              </a:effectRef>
              <a:fontRef idx="minor">
                <a:schemeClr val="lt1"/>
              </a:fontRef>
            </p:style>
            <p:txBody>
              <a:bodyPr wrap="square" lIns="68598" tIns="34299" rIns="68598" bIns="34299" anchor="t">
                <a:spAutoFit/>
              </a:bodyPr>
              <a:lstStyle/>
              <a:p>
                <a:pPr algn="ctr"/>
                <a:r>
                  <a:rPr lang="es-MX" sz="1500" dirty="0">
                    <a:solidFill>
                      <a:schemeClr val="tx2">
                        <a:lumMod val="10000"/>
                      </a:schemeClr>
                    </a:solidFill>
                    <a:latin typeface="Adelle Sans"/>
                  </a:rPr>
                  <a:t>Sistema de Acompañamiento para Trayectorias Educativas Continuas, Completas y de Excelencia (SiATECCE)</a:t>
                </a:r>
              </a:p>
            </p:txBody>
          </p:sp>
        </p:grpSp>
      </p:grpSp>
      <p:sp>
        <p:nvSpPr>
          <p:cNvPr id="816" name="Rectángulo 815" descr="Bloque de énfasis">
            <a:extLst>
              <a:ext uri="{FF2B5EF4-FFF2-40B4-BE49-F238E27FC236}">
                <a16:creationId xmlns:a16="http://schemas.microsoft.com/office/drawing/2014/main" id="{BD621322-CE7D-A389-B7A8-E930D76120B2}"/>
              </a:ext>
              <a:ext uri="{C183D7F6-B498-43B3-948B-1728B52AA6E4}">
                <adec:decorative xmlns:adec="http://schemas.microsoft.com/office/drawing/2017/decorative" val="1"/>
              </a:ext>
            </a:extLst>
          </p:cNvPr>
          <p:cNvSpPr/>
          <p:nvPr/>
        </p:nvSpPr>
        <p:spPr>
          <a:xfrm>
            <a:off x="1809677" y="1016691"/>
            <a:ext cx="1356773" cy="64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rtl="0"/>
            <a:endParaRPr lang="es-MX" sz="1013" dirty="0"/>
          </a:p>
        </p:txBody>
      </p:sp>
      <p:sp>
        <p:nvSpPr>
          <p:cNvPr id="18" name="Rectángulo 17">
            <a:extLst>
              <a:ext uri="{FF2B5EF4-FFF2-40B4-BE49-F238E27FC236}">
                <a16:creationId xmlns:a16="http://schemas.microsoft.com/office/drawing/2014/main" id="{286CB9D3-DCA3-68DA-5438-93A89C47DD0B}"/>
              </a:ext>
            </a:extLst>
          </p:cNvPr>
          <p:cNvSpPr/>
          <p:nvPr/>
        </p:nvSpPr>
        <p:spPr>
          <a:xfrm>
            <a:off x="8303486" y="1555335"/>
            <a:ext cx="3251993" cy="2008260"/>
          </a:xfrm>
          <a:prstGeom prst="rect">
            <a:avLst/>
          </a:prstGeom>
        </p:spPr>
        <p:txBody>
          <a:bodyPr wrap="square" lIns="68598" tIns="34299" rIns="68598" bIns="34299" anchor="t">
            <a:spAutoFit/>
          </a:bodyPr>
          <a:lstStyle/>
          <a:p>
            <a:r>
              <a:rPr lang="es-ES" b="1" dirty="0">
                <a:solidFill>
                  <a:schemeClr val="bg2">
                    <a:lumMod val="10000"/>
                  </a:schemeClr>
                </a:solidFill>
                <a:latin typeface="Adelle Sans"/>
              </a:rPr>
              <a:t>MEDIA SUPERIOR</a:t>
            </a:r>
          </a:p>
          <a:p>
            <a:r>
              <a:rPr lang="es-ES" b="1" dirty="0">
                <a:solidFill>
                  <a:schemeClr val="bg2">
                    <a:lumMod val="10000"/>
                  </a:schemeClr>
                </a:solidFill>
                <a:latin typeface="Adelle Sans"/>
              </a:rPr>
              <a:t>Monitoreo 1:</a:t>
            </a:r>
          </a:p>
          <a:p>
            <a:r>
              <a:rPr lang="es-ES" dirty="0">
                <a:solidFill>
                  <a:schemeClr val="bg2">
                    <a:lumMod val="10000"/>
                  </a:schemeClr>
                </a:solidFill>
                <a:latin typeface="Adelle Sans"/>
              </a:rPr>
              <a:t>Lunes 23 al Viernes 27 de Septiembre</a:t>
            </a:r>
          </a:p>
          <a:p>
            <a:r>
              <a:rPr lang="es-ES" b="1" dirty="0">
                <a:solidFill>
                  <a:schemeClr val="bg2">
                    <a:lumMod val="10000"/>
                  </a:schemeClr>
                </a:solidFill>
                <a:latin typeface="Adelle Sans"/>
              </a:rPr>
              <a:t>Monitoreo 2:</a:t>
            </a:r>
          </a:p>
          <a:p>
            <a:r>
              <a:rPr lang="es-ES" dirty="0">
                <a:solidFill>
                  <a:schemeClr val="bg2">
                    <a:lumMod val="10000"/>
                  </a:schemeClr>
                </a:solidFill>
                <a:latin typeface="Adelle Sans"/>
              </a:rPr>
              <a:t>Lunes 21 al Viernes 25 de Octubre</a:t>
            </a:r>
          </a:p>
          <a:p>
            <a:r>
              <a:rPr lang="es-ES" b="1" dirty="0">
                <a:solidFill>
                  <a:schemeClr val="bg2">
                    <a:lumMod val="10000"/>
                  </a:schemeClr>
                </a:solidFill>
                <a:latin typeface="Adelle Sans"/>
              </a:rPr>
              <a:t>Monitoreo 3:</a:t>
            </a:r>
          </a:p>
          <a:p>
            <a:r>
              <a:rPr lang="es-ES" b="1" dirty="0">
                <a:solidFill>
                  <a:schemeClr val="bg2">
                    <a:lumMod val="10000"/>
                  </a:schemeClr>
                </a:solidFill>
                <a:latin typeface="Adelle Sans"/>
              </a:rPr>
              <a:t>Lunes 2 al Viernes 6 de Diciembre</a:t>
            </a:r>
          </a:p>
          <a:p>
            <a:r>
              <a:rPr lang="es-ES" b="1" dirty="0">
                <a:solidFill>
                  <a:schemeClr val="bg2">
                    <a:lumMod val="10000"/>
                  </a:schemeClr>
                </a:solidFill>
                <a:latin typeface="Adelle Sans"/>
              </a:rPr>
              <a:t>Monitoreo 4:</a:t>
            </a:r>
          </a:p>
          <a:p>
            <a:r>
              <a:rPr lang="es-ES" dirty="0">
                <a:solidFill>
                  <a:schemeClr val="bg2">
                    <a:lumMod val="10000"/>
                  </a:schemeClr>
                </a:solidFill>
                <a:latin typeface="Adelle Sans"/>
              </a:rPr>
              <a:t>Martes 4 al Viernes 7 de Febrero</a:t>
            </a:r>
          </a:p>
        </p:txBody>
      </p:sp>
    </p:spTree>
    <p:extLst>
      <p:ext uri="{BB962C8B-B14F-4D97-AF65-F5344CB8AC3E}">
        <p14:creationId xmlns:p14="http://schemas.microsoft.com/office/powerpoint/2010/main" val="280221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0" y="153000"/>
            <a:ext cx="11544300" cy="6190631"/>
          </a:xfrm>
        </p:spPr>
      </p:pic>
      <p:sp>
        <p:nvSpPr>
          <p:cNvPr id="2" name="Título 1">
            <a:extLst>
              <a:ext uri="{FF2B5EF4-FFF2-40B4-BE49-F238E27FC236}">
                <a16:creationId xmlns:a16="http://schemas.microsoft.com/office/drawing/2014/main" id="{8F85E4BA-37CE-9F0D-B24C-E3054FD95288}"/>
              </a:ext>
            </a:extLst>
          </p:cNvPr>
          <p:cNvSpPr>
            <a:spLocks noGrp="1"/>
          </p:cNvSpPr>
          <p:nvPr>
            <p:ph type="title"/>
          </p:nvPr>
        </p:nvSpPr>
        <p:spPr>
          <a:xfrm>
            <a:off x="1975050" y="235350"/>
            <a:ext cx="11328000" cy="432000"/>
          </a:xfrm>
        </p:spPr>
        <p:txBody>
          <a:bodyPr/>
          <a:lstStyle/>
          <a:p>
            <a:r>
              <a:rPr lang="es-MX" dirty="0"/>
              <a:t>SiATECCE BD </a:t>
            </a:r>
          </a:p>
        </p:txBody>
      </p:sp>
    </p:spTree>
    <p:extLst>
      <p:ext uri="{BB962C8B-B14F-4D97-AF65-F5344CB8AC3E}">
        <p14:creationId xmlns:p14="http://schemas.microsoft.com/office/powerpoint/2010/main" val="3170689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3342808" y="2799746"/>
            <a:ext cx="8332826" cy="1441175"/>
          </a:xfrm>
        </p:spPr>
        <p:txBody>
          <a:bodyPr/>
          <a:lstStyle/>
          <a:p>
            <a:r>
              <a:rPr lang="es-MX" dirty="0"/>
              <a:t>Compra de formas valoradas (</a:t>
            </a:r>
            <a:r>
              <a:rPr lang="es-MX" dirty="0" err="1"/>
              <a:t>kardex</a:t>
            </a:r>
            <a:r>
              <a:rPr lang="es-MX" dirty="0"/>
              <a:t>)</a:t>
            </a:r>
            <a:br>
              <a:rPr lang="es-MX" dirty="0"/>
            </a:br>
            <a:br>
              <a:rPr lang="es-MX" dirty="0"/>
            </a:br>
            <a:r>
              <a:rPr lang="es-MX" dirty="0"/>
              <a:t>Día naranja</a:t>
            </a:r>
            <a:endParaRPr lang="en-US" dirty="0"/>
          </a:p>
        </p:txBody>
      </p:sp>
      <p:sp>
        <p:nvSpPr>
          <p:cNvPr id="7" name="Subtítulo 6"/>
          <p:cNvSpPr>
            <a:spLocks noGrp="1"/>
          </p:cNvSpPr>
          <p:nvPr>
            <p:ph type="subTitle" idx="1"/>
          </p:nvPr>
        </p:nvSpPr>
        <p:spPr>
          <a:xfrm>
            <a:off x="3342808" y="4240921"/>
            <a:ext cx="8332825" cy="580921"/>
          </a:xfrm>
        </p:spPr>
        <p:txBody>
          <a:bodyPr/>
          <a:lstStyle/>
          <a:p>
            <a:r>
              <a:rPr lang="es-ES" dirty="0"/>
              <a:t>SUPERVISION ESCOLAR</a:t>
            </a:r>
            <a:endParaRPr lang="en-US" dirty="0"/>
          </a:p>
        </p:txBody>
      </p:sp>
      <p:sp>
        <p:nvSpPr>
          <p:cNvPr id="4" name="Marcador de pie de página 3"/>
          <p:cNvSpPr>
            <a:spLocks noGrp="1"/>
          </p:cNvSpPr>
          <p:nvPr>
            <p:ph type="ftr" sz="quarter" idx="4294967295"/>
          </p:nvPr>
        </p:nvSpPr>
        <p:spPr>
          <a:xfrm>
            <a:off x="1524000" y="6440489"/>
            <a:ext cx="4248150" cy="293687"/>
          </a:xfrm>
        </p:spPr>
        <p:txBody>
          <a:bodyPr/>
          <a:lstStyle/>
          <a:p>
            <a:pPr rtl="0"/>
            <a:r>
              <a:rPr lang="es-MX" noProof="0" dirty="0"/>
              <a:t>Agregar un pie de página</a:t>
            </a:r>
          </a:p>
        </p:txBody>
      </p:sp>
      <p:sp>
        <p:nvSpPr>
          <p:cNvPr id="5" name="Marcador de número de diapositiva 4"/>
          <p:cNvSpPr>
            <a:spLocks noGrp="1"/>
          </p:cNvSpPr>
          <p:nvPr>
            <p:ph type="sldNum" sz="quarter" idx="4294967295"/>
          </p:nvPr>
        </p:nvSpPr>
        <p:spPr>
          <a:xfrm>
            <a:off x="10344150" y="6370639"/>
            <a:ext cx="323850" cy="433387"/>
          </a:xfrm>
        </p:spPr>
        <p:txBody>
          <a:bodyPr/>
          <a:lstStyle/>
          <a:p>
            <a:pPr rtl="0"/>
            <a:fld id="{19B51A1E-902D-48AF-9020-955120F399B6}" type="slidenum">
              <a:rPr lang="es-MX" noProof="0" smtClean="0"/>
              <a:pPr rtl="0"/>
              <a:t>34</a:t>
            </a:fld>
            <a:endParaRPr lang="es-MX" noProof="0" dirty="0"/>
          </a:p>
        </p:txBody>
      </p:sp>
    </p:spTree>
    <p:extLst>
      <p:ext uri="{BB962C8B-B14F-4D97-AF65-F5344CB8AC3E}">
        <p14:creationId xmlns:p14="http://schemas.microsoft.com/office/powerpoint/2010/main" val="351331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3342808" y="2799746"/>
            <a:ext cx="8332826" cy="1441175"/>
          </a:xfrm>
        </p:spPr>
        <p:txBody>
          <a:bodyPr/>
          <a:lstStyle/>
          <a:p>
            <a:r>
              <a:rPr lang="es-MX" dirty="0"/>
              <a:t>Proyecto "Generación de herramientas psicoeducativas” BUAP</a:t>
            </a:r>
          </a:p>
        </p:txBody>
      </p:sp>
      <p:sp>
        <p:nvSpPr>
          <p:cNvPr id="7" name="Subtítulo 6"/>
          <p:cNvSpPr>
            <a:spLocks noGrp="1"/>
          </p:cNvSpPr>
          <p:nvPr>
            <p:ph type="subTitle" idx="1"/>
          </p:nvPr>
        </p:nvSpPr>
        <p:spPr>
          <a:xfrm>
            <a:off x="3342808" y="4240921"/>
            <a:ext cx="8332825" cy="580921"/>
          </a:xfrm>
        </p:spPr>
        <p:txBody>
          <a:bodyPr/>
          <a:lstStyle/>
          <a:p>
            <a:r>
              <a:rPr lang="es-ES" dirty="0"/>
              <a:t>SUPERVISION ESCOLAR</a:t>
            </a:r>
            <a:endParaRPr lang="en-US" dirty="0"/>
          </a:p>
        </p:txBody>
      </p:sp>
      <p:sp>
        <p:nvSpPr>
          <p:cNvPr id="4" name="Marcador de pie de página 3"/>
          <p:cNvSpPr>
            <a:spLocks noGrp="1"/>
          </p:cNvSpPr>
          <p:nvPr>
            <p:ph type="ftr" sz="quarter" idx="4294967295"/>
          </p:nvPr>
        </p:nvSpPr>
        <p:spPr>
          <a:xfrm>
            <a:off x="1524000" y="6440489"/>
            <a:ext cx="4248150" cy="293687"/>
          </a:xfrm>
        </p:spPr>
        <p:txBody>
          <a:bodyPr/>
          <a:lstStyle/>
          <a:p>
            <a:pPr rtl="0"/>
            <a:r>
              <a:rPr lang="es-MX" noProof="0" dirty="0"/>
              <a:t>Agregar un pie de página</a:t>
            </a:r>
          </a:p>
        </p:txBody>
      </p:sp>
      <p:sp>
        <p:nvSpPr>
          <p:cNvPr id="5" name="Marcador de número de diapositiva 4"/>
          <p:cNvSpPr>
            <a:spLocks noGrp="1"/>
          </p:cNvSpPr>
          <p:nvPr>
            <p:ph type="sldNum" sz="quarter" idx="4294967295"/>
          </p:nvPr>
        </p:nvSpPr>
        <p:spPr>
          <a:xfrm>
            <a:off x="10344150" y="6370639"/>
            <a:ext cx="323850" cy="433387"/>
          </a:xfrm>
        </p:spPr>
        <p:txBody>
          <a:bodyPr/>
          <a:lstStyle/>
          <a:p>
            <a:pPr rtl="0"/>
            <a:fld id="{19B51A1E-902D-48AF-9020-955120F399B6}" type="slidenum">
              <a:rPr lang="es-MX" noProof="0" smtClean="0"/>
              <a:pPr rtl="0"/>
              <a:t>35</a:t>
            </a:fld>
            <a:endParaRPr lang="es-MX" noProof="0" dirty="0"/>
          </a:p>
        </p:txBody>
      </p:sp>
    </p:spTree>
    <p:extLst>
      <p:ext uri="{BB962C8B-B14F-4D97-AF65-F5344CB8AC3E}">
        <p14:creationId xmlns:p14="http://schemas.microsoft.com/office/powerpoint/2010/main" val="181869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2"/>
          </p:nvPr>
        </p:nvSpPr>
        <p:spPr/>
        <p:txBody>
          <a:bodyPr/>
          <a:lstStyle/>
          <a:p>
            <a:r>
              <a:rPr lang="es-MX">
                <a:solidFill>
                  <a:srgbClr val="636569">
                    <a:lumMod val="75000"/>
                    <a:lumOff val="25000"/>
                  </a:srgbClr>
                </a:solidFill>
              </a:rPr>
              <a:t>Agregar un pie de página</a:t>
            </a:r>
          </a:p>
        </p:txBody>
      </p:sp>
      <p:sp>
        <p:nvSpPr>
          <p:cNvPr id="3" name="2 Marcador de número de diapositiva"/>
          <p:cNvSpPr>
            <a:spLocks noGrp="1"/>
          </p:cNvSpPr>
          <p:nvPr>
            <p:ph type="sldNum" sz="quarter" idx="13"/>
          </p:nvPr>
        </p:nvSpPr>
        <p:spPr/>
        <p:txBody>
          <a:bodyPr/>
          <a:lstStyle/>
          <a:p>
            <a:fld id="{19B51A1E-902D-48AF-9020-955120F399B6}" type="slidenum">
              <a:rPr lang="es-MX">
                <a:solidFill>
                  <a:srgbClr val="FFFFFF"/>
                </a:solidFill>
                <a:latin typeface="Corbel"/>
              </a:rPr>
              <a:pPr/>
              <a:t>36</a:t>
            </a:fld>
            <a:endParaRPr lang="es-MX">
              <a:solidFill>
                <a:srgbClr val="FFFFFF"/>
              </a:solidFill>
              <a:latin typeface="Corbel"/>
            </a:endParaRPr>
          </a:p>
        </p:txBody>
      </p:sp>
      <p:sp>
        <p:nvSpPr>
          <p:cNvPr id="6" name="Subtítulo 3">
            <a:extLst>
              <a:ext uri="{FF2B5EF4-FFF2-40B4-BE49-F238E27FC236}">
                <a16:creationId xmlns:a16="http://schemas.microsoft.com/office/drawing/2014/main" id="{4772945D-CA91-4CFE-8EB7-941C7618C994}"/>
              </a:ext>
            </a:extLst>
          </p:cNvPr>
          <p:cNvSpPr txBox="1">
            <a:spLocks/>
          </p:cNvSpPr>
          <p:nvPr/>
        </p:nvSpPr>
        <p:spPr>
          <a:xfrm>
            <a:off x="729205" y="269823"/>
            <a:ext cx="10602410" cy="885811"/>
          </a:xfrm>
          <a:prstGeom prst="rect">
            <a:avLst/>
          </a:prstGeom>
          <a:noFill/>
        </p:spPr>
        <p:txBody>
          <a:bodyPr vert="horz" lIns="124615" tIns="124615" rIns="124615" bIns="124615" rtlCol="0" anchor="ctr">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b="1" spc="-113" dirty="0">
                <a:solidFill>
                  <a:srgbClr val="F5F1F0">
                    <a:lumMod val="10000"/>
                  </a:srgbClr>
                </a:solidFill>
                <a:latin typeface="Adelle Sans" panose="02000503000000020004" pitchFamily="50" charset="0"/>
              </a:rPr>
              <a:t>Proyecto "Generación de herramientas psicoeducativas para la población estudiantil de los niveles primaria, secundaria y media superior a partir de la identificación de factores de riesgo </a:t>
            </a:r>
            <a:r>
              <a:rPr lang="es-ES" sz="2000" b="1" spc="-113" dirty="0" err="1">
                <a:solidFill>
                  <a:srgbClr val="F5F1F0">
                    <a:lumMod val="10000"/>
                  </a:srgbClr>
                </a:solidFill>
                <a:latin typeface="Adelle Sans" panose="02000503000000020004" pitchFamily="50" charset="0"/>
              </a:rPr>
              <a:t>psicoemocionales</a:t>
            </a:r>
            <a:r>
              <a:rPr lang="es-ES" sz="2000" b="1" spc="-113" dirty="0">
                <a:solidFill>
                  <a:srgbClr val="F5F1F0">
                    <a:lumMod val="10000"/>
                  </a:srgbClr>
                </a:solidFill>
                <a:latin typeface="Adelle Sans" panose="02000503000000020004" pitchFamily="50" charset="0"/>
              </a:rPr>
              <a:t>"</a:t>
            </a:r>
            <a:endParaRPr lang="es-MX" sz="2000" b="1" spc="-113" dirty="0">
              <a:solidFill>
                <a:srgbClr val="F5F1F0">
                  <a:lumMod val="10000"/>
                </a:srgbClr>
              </a:solidFill>
              <a:latin typeface="Adelle Sans" panose="02000503000000020004" pitchFamily="50" charset="0"/>
            </a:endParaRPr>
          </a:p>
        </p:txBody>
      </p:sp>
      <p:cxnSp>
        <p:nvCxnSpPr>
          <p:cNvPr id="7" name="6 Conector recto"/>
          <p:cNvCxnSpPr/>
          <p:nvPr/>
        </p:nvCxnSpPr>
        <p:spPr>
          <a:xfrm>
            <a:off x="1945127" y="1155634"/>
            <a:ext cx="259386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729205" y="1457098"/>
            <a:ext cx="10602410" cy="954107"/>
          </a:xfrm>
          <a:prstGeom prst="rect">
            <a:avLst/>
          </a:prstGeom>
          <a:noFill/>
        </p:spPr>
        <p:txBody>
          <a:bodyPr wrap="square" rtlCol="0">
            <a:spAutoFit/>
          </a:bodyPr>
          <a:lstStyle/>
          <a:p>
            <a:pPr algn="just"/>
            <a:r>
              <a:rPr lang="es-MX" dirty="0"/>
              <a:t>Dirigido a estudiantes de primaria, secundaria y media superior con el propósito de Identificar a las y los estudiantes de los niveles primaria, secundaria y media superior, </a:t>
            </a:r>
            <a:r>
              <a:rPr lang="es-MX" b="1" dirty="0"/>
              <a:t>que se encuentran en situaciones de acoso escolar, depresión, suicidio y con alguna afectación en su salud mental, a través de instrumentos de detección que evalúe factores de riesgo, para contribuir a su desarrollo integral y su Derecho a la Educación. </a:t>
            </a:r>
          </a:p>
        </p:txBody>
      </p:sp>
      <p:graphicFrame>
        <p:nvGraphicFramePr>
          <p:cNvPr id="9" name="Diagrama 8"/>
          <p:cNvGraphicFramePr/>
          <p:nvPr>
            <p:extLst>
              <p:ext uri="{D42A27DB-BD31-4B8C-83A1-F6EECF244321}">
                <p14:modId xmlns:p14="http://schemas.microsoft.com/office/powerpoint/2010/main" val="2819417052"/>
              </p:ext>
            </p:extLst>
          </p:nvPr>
        </p:nvGraphicFramePr>
        <p:xfrm>
          <a:off x="-762211" y="2572942"/>
          <a:ext cx="10602410" cy="330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8363320" y="4740135"/>
            <a:ext cx="2082356" cy="1631216"/>
          </a:xfrm>
          <a:prstGeom prst="rect">
            <a:avLst/>
          </a:prstGeom>
          <a:noFill/>
        </p:spPr>
        <p:txBody>
          <a:bodyPr wrap="square" rtlCol="0">
            <a:spAutoFit/>
          </a:bodyPr>
          <a:lstStyle/>
          <a:p>
            <a:r>
              <a:rPr lang="es-ES" sz="1200" dirty="0"/>
              <a:t>Niveles Educativos</a:t>
            </a:r>
          </a:p>
          <a:p>
            <a:pPr marL="285750" indent="-285750">
              <a:buFont typeface="Arial" panose="020B0604020202020204" pitchFamily="34" charset="0"/>
              <a:buChar char="•"/>
            </a:pPr>
            <a:r>
              <a:rPr lang="es-ES" sz="1200" dirty="0"/>
              <a:t>Primaria</a:t>
            </a:r>
          </a:p>
          <a:p>
            <a:pPr marL="285750" indent="-285750">
              <a:buFont typeface="Arial" panose="020B0604020202020204" pitchFamily="34" charset="0"/>
              <a:buChar char="•"/>
            </a:pPr>
            <a:r>
              <a:rPr lang="es-ES" sz="1200" dirty="0"/>
              <a:t>Centros Escolares</a:t>
            </a:r>
          </a:p>
          <a:p>
            <a:pPr marL="285750" indent="-285750">
              <a:buFont typeface="Arial" panose="020B0604020202020204" pitchFamily="34" charset="0"/>
              <a:buChar char="•"/>
            </a:pPr>
            <a:r>
              <a:rPr lang="es-ES" sz="1200" dirty="0"/>
              <a:t>Secundarias Técnicas</a:t>
            </a:r>
          </a:p>
          <a:p>
            <a:pPr marL="285750" indent="-285750">
              <a:buFont typeface="Arial" panose="020B0604020202020204" pitchFamily="34" charset="0"/>
              <a:buChar char="•"/>
            </a:pPr>
            <a:r>
              <a:rPr lang="es-ES" sz="1200" dirty="0"/>
              <a:t>Secundarias Generales</a:t>
            </a:r>
          </a:p>
          <a:p>
            <a:pPr marL="285750" indent="-285750">
              <a:buFont typeface="Arial" panose="020B0604020202020204" pitchFamily="34" charset="0"/>
              <a:buChar char="•"/>
            </a:pPr>
            <a:r>
              <a:rPr lang="es-ES" sz="1200" dirty="0"/>
              <a:t>Telesecundarias</a:t>
            </a:r>
          </a:p>
          <a:p>
            <a:pPr marL="285750" indent="-285750">
              <a:buFont typeface="Arial" panose="020B0604020202020204" pitchFamily="34" charset="0"/>
              <a:buChar char="•"/>
            </a:pPr>
            <a:r>
              <a:rPr lang="es-ES" sz="1200" b="1" dirty="0"/>
              <a:t>Bachilleratos</a:t>
            </a:r>
            <a:endParaRPr lang="es-MX" sz="1200" b="1"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840266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3342808" y="2799746"/>
            <a:ext cx="8332826" cy="1441175"/>
          </a:xfrm>
        </p:spPr>
        <p:txBody>
          <a:bodyPr/>
          <a:lstStyle/>
          <a:p>
            <a:r>
              <a:rPr lang="es-MX" dirty="0"/>
              <a:t>Consulta Nacional : Nuestro derecho   a comer</a:t>
            </a:r>
            <a:br>
              <a:rPr lang="es-MX" dirty="0"/>
            </a:br>
            <a:r>
              <a:rPr lang="es-MX" dirty="0"/>
              <a:t>SE-SIPINNA- </a:t>
            </a:r>
            <a:r>
              <a:rPr lang="es-MX" dirty="0" err="1"/>
              <a:t>World</a:t>
            </a:r>
            <a:r>
              <a:rPr lang="es-MX" dirty="0"/>
              <a:t> Visión México</a:t>
            </a:r>
          </a:p>
        </p:txBody>
      </p:sp>
      <p:sp>
        <p:nvSpPr>
          <p:cNvPr id="7" name="Subtítulo 6"/>
          <p:cNvSpPr>
            <a:spLocks noGrp="1"/>
          </p:cNvSpPr>
          <p:nvPr>
            <p:ph type="subTitle" idx="1"/>
          </p:nvPr>
        </p:nvSpPr>
        <p:spPr>
          <a:xfrm>
            <a:off x="3342808" y="4240921"/>
            <a:ext cx="8332825" cy="580921"/>
          </a:xfrm>
        </p:spPr>
        <p:txBody>
          <a:bodyPr/>
          <a:lstStyle/>
          <a:p>
            <a:r>
              <a:rPr lang="es-ES" dirty="0"/>
              <a:t>SUPERVISION ESCOLAR</a:t>
            </a:r>
            <a:endParaRPr lang="en-US" dirty="0"/>
          </a:p>
        </p:txBody>
      </p:sp>
      <p:sp>
        <p:nvSpPr>
          <p:cNvPr id="4" name="Marcador de pie de página 3"/>
          <p:cNvSpPr>
            <a:spLocks noGrp="1"/>
          </p:cNvSpPr>
          <p:nvPr>
            <p:ph type="ftr" sz="quarter" idx="4294967295"/>
          </p:nvPr>
        </p:nvSpPr>
        <p:spPr>
          <a:xfrm>
            <a:off x="1524000" y="6440489"/>
            <a:ext cx="4248150" cy="293687"/>
          </a:xfrm>
        </p:spPr>
        <p:txBody>
          <a:bodyPr/>
          <a:lstStyle/>
          <a:p>
            <a:pPr rtl="0"/>
            <a:r>
              <a:rPr lang="es-MX" noProof="0" dirty="0"/>
              <a:t>Agregar un pie de página</a:t>
            </a:r>
          </a:p>
        </p:txBody>
      </p:sp>
      <p:sp>
        <p:nvSpPr>
          <p:cNvPr id="5" name="Marcador de número de diapositiva 4"/>
          <p:cNvSpPr>
            <a:spLocks noGrp="1"/>
          </p:cNvSpPr>
          <p:nvPr>
            <p:ph type="sldNum" sz="quarter" idx="4294967295"/>
          </p:nvPr>
        </p:nvSpPr>
        <p:spPr>
          <a:xfrm>
            <a:off x="10344150" y="6370639"/>
            <a:ext cx="323850" cy="433387"/>
          </a:xfrm>
        </p:spPr>
        <p:txBody>
          <a:bodyPr/>
          <a:lstStyle/>
          <a:p>
            <a:pPr rtl="0"/>
            <a:fld id="{19B51A1E-902D-48AF-9020-955120F399B6}" type="slidenum">
              <a:rPr lang="es-MX" noProof="0" smtClean="0"/>
              <a:pPr rtl="0"/>
              <a:t>37</a:t>
            </a:fld>
            <a:endParaRPr lang="es-MX" noProof="0" dirty="0"/>
          </a:p>
        </p:txBody>
      </p:sp>
    </p:spTree>
    <p:extLst>
      <p:ext uri="{BB962C8B-B14F-4D97-AF65-F5344CB8AC3E}">
        <p14:creationId xmlns:p14="http://schemas.microsoft.com/office/powerpoint/2010/main" val="83930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1848001" y="902933"/>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350" dirty="0">
              <a:solidFill>
                <a:srgbClr val="FFFFFF"/>
              </a:solidFill>
              <a:latin typeface="Candara"/>
            </a:endParaRPr>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1034321" y="123293"/>
            <a:ext cx="9309679" cy="759576"/>
          </a:xfrm>
        </p:spPr>
        <p:txBody>
          <a:bodyPr rtlCol="0"/>
          <a:lstStyle/>
          <a:p>
            <a:r>
              <a:rPr lang="es-ES" sz="2400" dirty="0">
                <a:solidFill>
                  <a:schemeClr val="bg2">
                    <a:lumMod val="10000"/>
                  </a:schemeClr>
                </a:solidFill>
                <a:latin typeface="Adelle Sans"/>
              </a:rPr>
              <a:t>Consulta Nacional : Nuestro derecho a comer </a:t>
            </a:r>
            <a:br>
              <a:rPr lang="es-ES" sz="2400" dirty="0">
                <a:solidFill>
                  <a:schemeClr val="bg2">
                    <a:lumMod val="10000"/>
                  </a:schemeClr>
                </a:solidFill>
                <a:latin typeface="Adelle Sans"/>
              </a:rPr>
            </a:br>
            <a:r>
              <a:rPr lang="es-ES" sz="2400" dirty="0">
                <a:solidFill>
                  <a:schemeClr val="tx1">
                    <a:lumMod val="50000"/>
                  </a:schemeClr>
                </a:solidFill>
              </a:rPr>
              <a:t>SE-SIPINNA- </a:t>
            </a:r>
            <a:r>
              <a:rPr lang="es-ES" sz="2400" dirty="0" err="1">
                <a:solidFill>
                  <a:schemeClr val="tx1">
                    <a:lumMod val="50000"/>
                  </a:schemeClr>
                </a:solidFill>
              </a:rPr>
              <a:t>World</a:t>
            </a:r>
            <a:r>
              <a:rPr lang="es-ES" sz="2400" dirty="0">
                <a:solidFill>
                  <a:schemeClr val="tx1">
                    <a:lumMod val="50000"/>
                  </a:schemeClr>
                </a:solidFill>
              </a:rPr>
              <a:t> </a:t>
            </a:r>
            <a:r>
              <a:rPr lang="es-ES" sz="2400" dirty="0" err="1">
                <a:solidFill>
                  <a:schemeClr val="tx1">
                    <a:lumMod val="50000"/>
                  </a:schemeClr>
                </a:solidFill>
              </a:rPr>
              <a:t>Vision</a:t>
            </a:r>
            <a:r>
              <a:rPr lang="es-ES" sz="2400" dirty="0">
                <a:solidFill>
                  <a:schemeClr val="tx1">
                    <a:lumMod val="50000"/>
                  </a:schemeClr>
                </a:solidFill>
              </a:rPr>
              <a:t> México</a:t>
            </a:r>
            <a:endParaRPr lang="es-MX" sz="2400" dirty="0">
              <a:solidFill>
                <a:schemeClr val="bg2">
                  <a:lumMod val="10000"/>
                </a:schemeClr>
              </a:solidFill>
              <a:latin typeface="Adelle Sans"/>
            </a:endParaRP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12"/>
          </p:nvPr>
        </p:nvSpPr>
        <p:spPr/>
        <p:txBody>
          <a:bodyPr rtlCol="0"/>
          <a:lstStyle/>
          <a:p>
            <a:fld id="{19B51A1E-902D-48AF-9020-955120F399B6}" type="slidenum">
              <a:rPr lang="es-MX">
                <a:solidFill>
                  <a:srgbClr val="FFFFFF"/>
                </a:solidFill>
                <a:latin typeface="Corbel"/>
              </a:rPr>
              <a:pPr/>
              <a:t>38</a:t>
            </a:fld>
            <a:endParaRPr lang="es-MX" dirty="0">
              <a:solidFill>
                <a:srgbClr val="FFFFFF"/>
              </a:solidFill>
              <a:latin typeface="Corbel"/>
            </a:endParaRPr>
          </a:p>
        </p:txBody>
      </p:sp>
      <p:sp>
        <p:nvSpPr>
          <p:cNvPr id="3" name="CuadroTexto 2">
            <a:extLst>
              <a:ext uri="{FF2B5EF4-FFF2-40B4-BE49-F238E27FC236}">
                <a16:creationId xmlns:a16="http://schemas.microsoft.com/office/drawing/2014/main" id="{CA5AAE7D-2EDE-A969-2939-9789A9D07EAE}"/>
              </a:ext>
            </a:extLst>
          </p:cNvPr>
          <p:cNvSpPr txBox="1"/>
          <p:nvPr/>
        </p:nvSpPr>
        <p:spPr>
          <a:xfrm>
            <a:off x="824460" y="989051"/>
            <a:ext cx="9033916" cy="487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just">
              <a:lnSpc>
                <a:spcPct val="150000"/>
              </a:lnSpc>
              <a:buClrTx/>
            </a:pPr>
            <a:endParaRPr lang="es-MX" sz="1500" kern="1200" dirty="0">
              <a:solidFill>
                <a:prstClr val="black"/>
              </a:solidFill>
              <a:latin typeface="Adelle Sans" panose="02000503000000020004" pitchFamily="50" charset="0"/>
              <a:ea typeface="+mn-ea"/>
              <a:cs typeface="Segoe UI" panose="020B0502040204020203"/>
            </a:endParaRPr>
          </a:p>
          <a:p>
            <a:pPr algn="just"/>
            <a:r>
              <a:rPr lang="es-ES" dirty="0" err="1"/>
              <a:t>World</a:t>
            </a:r>
            <a:r>
              <a:rPr lang="es-ES" dirty="0"/>
              <a:t> </a:t>
            </a:r>
            <a:r>
              <a:rPr lang="es-ES" dirty="0" err="1"/>
              <a:t>Vision</a:t>
            </a:r>
            <a:r>
              <a:rPr lang="es-ES" dirty="0"/>
              <a:t> se ha comprometido a contribuir a la erradicación de la malnutrición infantil, impulsando acciones para asegurar que, incluso en tiempos de crisis, existan suficientes alimentos adecuados, suficiente financiamiento para la nutrición y suficientes políticas y servicios alimentarios diseñados y centrados en las necesidades de la niñez, con su participación activa como influencia clave en estos procesos.</a:t>
            </a:r>
          </a:p>
          <a:p>
            <a:pPr algn="just"/>
            <a:endParaRPr lang="es-ES" b="1" dirty="0"/>
          </a:p>
          <a:p>
            <a:pPr algn="just">
              <a:lnSpc>
                <a:spcPct val="150000"/>
              </a:lnSpc>
              <a:buClrTx/>
            </a:pPr>
            <a:r>
              <a:rPr lang="es-ES" sz="1500" b="1" kern="1200" dirty="0">
                <a:solidFill>
                  <a:srgbClr val="538135"/>
                </a:solidFill>
                <a:latin typeface="Adelle Sans" panose="02000503000000020004" pitchFamily="50" charset="0"/>
                <a:ea typeface="+mn-ea"/>
                <a:cs typeface="Segoe UI" panose="020B0502040204020203"/>
              </a:rPr>
              <a:t>A quiénes va dirigido:</a:t>
            </a:r>
          </a:p>
          <a:p>
            <a:pPr algn="just"/>
            <a:r>
              <a:rPr lang="es-ES" dirty="0"/>
              <a:t>Todas las niñas, niños y adolescentes de entre 6 y 17 años</a:t>
            </a:r>
          </a:p>
          <a:p>
            <a:pPr algn="just"/>
            <a:r>
              <a:rPr lang="es-ES" b="1" dirty="0"/>
              <a:t>Objetivo: </a:t>
            </a:r>
            <a:r>
              <a:rPr lang="es-ES" dirty="0"/>
              <a:t>Recabar las preocupaciones y propuestas de niñas, niños y adolescentes sobre el derecho a la alimentación y el medio ambiente.</a:t>
            </a:r>
          </a:p>
          <a:p>
            <a:pPr algn="just"/>
            <a:endParaRPr lang="es-ES" dirty="0"/>
          </a:p>
          <a:p>
            <a:pPr algn="just"/>
            <a:r>
              <a:rPr lang="es-ES" b="1" dirty="0"/>
              <a:t>Donde</a:t>
            </a:r>
            <a:r>
              <a:rPr lang="es-ES" dirty="0"/>
              <a:t>: Virtual en el link: </a:t>
            </a:r>
            <a:r>
              <a:rPr lang="es-ES" dirty="0">
                <a:hlinkClick r:id="rId3"/>
              </a:rPr>
              <a:t>https://ninezlibredeviolencia.org/comeresnuestroderecho/</a:t>
            </a:r>
            <a:r>
              <a:rPr lang="es-ES" dirty="0"/>
              <a:t>  </a:t>
            </a:r>
          </a:p>
          <a:p>
            <a:pPr algn="just"/>
            <a:endParaRPr lang="es-ES" dirty="0"/>
          </a:p>
          <a:p>
            <a:pPr algn="just"/>
            <a:r>
              <a:rPr lang="es-ES" b="1" dirty="0"/>
              <a:t>Periodicidad</a:t>
            </a:r>
            <a:r>
              <a:rPr lang="es-ES" dirty="0"/>
              <a:t>: 2 de diciembre al 31 de enero del 2025 Modalidad de participar: </a:t>
            </a:r>
          </a:p>
          <a:p>
            <a:pPr algn="just"/>
            <a:r>
              <a:rPr lang="es-ES" dirty="0"/>
              <a:t>a) Respondiendo un cuestionario</a:t>
            </a:r>
          </a:p>
          <a:p>
            <a:pPr algn="just"/>
            <a:r>
              <a:rPr lang="es-ES" dirty="0"/>
              <a:t>b) Expresándote (subiendo dibujos, cuentos, poemas, canciones, etc.)</a:t>
            </a:r>
          </a:p>
          <a:p>
            <a:pPr algn="just"/>
            <a:endParaRPr lang="es-ES" dirty="0"/>
          </a:p>
          <a:p>
            <a:pPr algn="just"/>
            <a:r>
              <a:rPr lang="es-ES" b="1" dirty="0"/>
              <a:t>Al final contaremos con:</a:t>
            </a:r>
          </a:p>
          <a:p>
            <a:pPr algn="just"/>
            <a:r>
              <a:rPr lang="es-ES" dirty="0"/>
              <a:t>• Informe nacional de esta consulta</a:t>
            </a:r>
          </a:p>
          <a:p>
            <a:pPr algn="just"/>
            <a:r>
              <a:rPr lang="es-ES" dirty="0"/>
              <a:t>• Mapeo de las acciones de política pública a nivel federal</a:t>
            </a:r>
          </a:p>
          <a:p>
            <a:pPr algn="just"/>
            <a:r>
              <a:rPr lang="es-ES" dirty="0"/>
              <a:t>• Acciones para la mejora a nivel municipal, estatal y federal</a:t>
            </a:r>
          </a:p>
        </p:txBody>
      </p:sp>
      <p:pic>
        <p:nvPicPr>
          <p:cNvPr id="9" name="Imagen 8">
            <a:extLst>
              <a:ext uri="{FF2B5EF4-FFF2-40B4-BE49-F238E27FC236}">
                <a16:creationId xmlns:a16="http://schemas.microsoft.com/office/drawing/2014/main" id="{0DAB2D4E-1883-A03C-BADF-253BCCCABC94}"/>
              </a:ext>
            </a:extLst>
          </p:cNvPr>
          <p:cNvPicPr>
            <a:picLocks noChangeAspect="1"/>
          </p:cNvPicPr>
          <p:nvPr/>
        </p:nvPicPr>
        <p:blipFill>
          <a:blip r:embed="rId4"/>
          <a:stretch>
            <a:fillRect/>
          </a:stretch>
        </p:blipFill>
        <p:spPr>
          <a:xfrm>
            <a:off x="8162925" y="4504407"/>
            <a:ext cx="2181075" cy="1632718"/>
          </a:xfrm>
          <a:prstGeom prst="rect">
            <a:avLst/>
          </a:prstGeom>
        </p:spPr>
      </p:pic>
    </p:spTree>
    <p:extLst>
      <p:ext uri="{BB962C8B-B14F-4D97-AF65-F5344CB8AC3E}">
        <p14:creationId xmlns:p14="http://schemas.microsoft.com/office/powerpoint/2010/main" val="1289181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1848001" y="902933"/>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350" dirty="0">
              <a:solidFill>
                <a:srgbClr val="FFFFFF"/>
              </a:solidFill>
              <a:latin typeface="Candara"/>
            </a:endParaRPr>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1848000" y="123293"/>
            <a:ext cx="8496000" cy="759576"/>
          </a:xfrm>
        </p:spPr>
        <p:txBody>
          <a:bodyPr rtlCol="0"/>
          <a:lstStyle/>
          <a:p>
            <a:r>
              <a:rPr lang="es-ES" sz="2400" dirty="0">
                <a:solidFill>
                  <a:schemeClr val="bg2">
                    <a:lumMod val="10000"/>
                  </a:schemeClr>
                </a:solidFill>
                <a:latin typeface="Adelle Sans"/>
              </a:rPr>
              <a:t>Consulta Nacional : Nuestro derecho a comer </a:t>
            </a:r>
            <a:br>
              <a:rPr lang="es-ES" sz="2400" dirty="0">
                <a:solidFill>
                  <a:schemeClr val="bg2">
                    <a:lumMod val="10000"/>
                  </a:schemeClr>
                </a:solidFill>
                <a:latin typeface="Adelle Sans"/>
              </a:rPr>
            </a:br>
            <a:r>
              <a:rPr lang="es-ES" sz="2400" dirty="0">
                <a:solidFill>
                  <a:schemeClr val="tx1">
                    <a:lumMod val="50000"/>
                  </a:schemeClr>
                </a:solidFill>
              </a:rPr>
              <a:t>SE-SIPINNA- </a:t>
            </a:r>
            <a:r>
              <a:rPr lang="es-ES" sz="2400" dirty="0" err="1">
                <a:solidFill>
                  <a:schemeClr val="tx1">
                    <a:lumMod val="50000"/>
                  </a:schemeClr>
                </a:solidFill>
              </a:rPr>
              <a:t>World</a:t>
            </a:r>
            <a:r>
              <a:rPr lang="es-ES" sz="2400" dirty="0">
                <a:solidFill>
                  <a:schemeClr val="tx1">
                    <a:lumMod val="50000"/>
                  </a:schemeClr>
                </a:solidFill>
              </a:rPr>
              <a:t> </a:t>
            </a:r>
            <a:r>
              <a:rPr lang="es-ES" sz="2400" dirty="0" err="1">
                <a:solidFill>
                  <a:schemeClr val="tx1">
                    <a:lumMod val="50000"/>
                  </a:schemeClr>
                </a:solidFill>
              </a:rPr>
              <a:t>Vision</a:t>
            </a:r>
            <a:r>
              <a:rPr lang="es-ES" sz="2400" dirty="0">
                <a:solidFill>
                  <a:schemeClr val="tx1">
                    <a:lumMod val="50000"/>
                  </a:schemeClr>
                </a:solidFill>
              </a:rPr>
              <a:t> México</a:t>
            </a:r>
            <a:endParaRPr lang="es-MX" sz="2400" dirty="0">
              <a:solidFill>
                <a:schemeClr val="bg2">
                  <a:lumMod val="10000"/>
                </a:schemeClr>
              </a:solidFill>
              <a:latin typeface="Adelle Sans"/>
            </a:endParaRP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12"/>
          </p:nvPr>
        </p:nvSpPr>
        <p:spPr/>
        <p:txBody>
          <a:bodyPr rtlCol="0"/>
          <a:lstStyle/>
          <a:p>
            <a:fld id="{19B51A1E-902D-48AF-9020-955120F399B6}" type="slidenum">
              <a:rPr lang="es-MX">
                <a:solidFill>
                  <a:srgbClr val="FFFFFF"/>
                </a:solidFill>
                <a:latin typeface="Corbel"/>
              </a:rPr>
              <a:pPr/>
              <a:t>39</a:t>
            </a:fld>
            <a:endParaRPr lang="es-MX">
              <a:solidFill>
                <a:srgbClr val="FFFFFF"/>
              </a:solidFill>
              <a:latin typeface="Corbel"/>
            </a:endParaRPr>
          </a:p>
        </p:txBody>
      </p:sp>
      <p:sp>
        <p:nvSpPr>
          <p:cNvPr id="7" name="CuadroTexto 6">
            <a:extLst>
              <a:ext uri="{FF2B5EF4-FFF2-40B4-BE49-F238E27FC236}">
                <a16:creationId xmlns:a16="http://schemas.microsoft.com/office/drawing/2014/main" id="{64698CC0-DBA1-C7A2-F9B3-2044440804E0}"/>
              </a:ext>
            </a:extLst>
          </p:cNvPr>
          <p:cNvSpPr txBox="1"/>
          <p:nvPr/>
        </p:nvSpPr>
        <p:spPr>
          <a:xfrm>
            <a:off x="2108724" y="1010392"/>
            <a:ext cx="7920980" cy="746358"/>
          </a:xfrm>
          <a:prstGeom prst="rect">
            <a:avLst/>
          </a:prstGeom>
          <a:noFill/>
        </p:spPr>
        <p:txBody>
          <a:bodyPr wrap="square">
            <a:spAutoFit/>
          </a:bodyPr>
          <a:lstStyle/>
          <a:p>
            <a:pPr algn="just">
              <a:lnSpc>
                <a:spcPct val="150000"/>
              </a:lnSpc>
              <a:spcAft>
                <a:spcPts val="600"/>
              </a:spcAft>
            </a:pPr>
            <a:r>
              <a:rPr lang="es-MX" dirty="0">
                <a:latin typeface="Adelle Sans" panose="02000503000000020004" pitchFamily="50" charset="0"/>
              </a:rPr>
              <a:t>Implementación: Total de 5,520 participaciones como rango mínimo.</a:t>
            </a:r>
          </a:p>
          <a:p>
            <a:pPr algn="just">
              <a:lnSpc>
                <a:spcPct val="150000"/>
              </a:lnSpc>
              <a:spcAft>
                <a:spcPts val="600"/>
              </a:spcAft>
            </a:pPr>
            <a:endParaRPr lang="es-MX"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F8E26797-D62E-66BD-0A7E-53921313AD31}"/>
              </a:ext>
            </a:extLst>
          </p:cNvPr>
          <p:cNvGraphicFramePr>
            <a:graphicFrameLocks noGrp="1"/>
          </p:cNvGraphicFramePr>
          <p:nvPr>
            <p:extLst>
              <p:ext uri="{D42A27DB-BD31-4B8C-83A1-F6EECF244321}">
                <p14:modId xmlns:p14="http://schemas.microsoft.com/office/powerpoint/2010/main" val="2514796973"/>
              </p:ext>
            </p:extLst>
          </p:nvPr>
        </p:nvGraphicFramePr>
        <p:xfrm>
          <a:off x="1424561" y="1514007"/>
          <a:ext cx="8605143" cy="5289344"/>
        </p:xfrm>
        <a:graphic>
          <a:graphicData uri="http://schemas.openxmlformats.org/drawingml/2006/table">
            <a:tbl>
              <a:tblPr firstRow="1" firstCol="1" bandRow="1"/>
              <a:tblGrid>
                <a:gridCol w="638880">
                  <a:extLst>
                    <a:ext uri="{9D8B030D-6E8A-4147-A177-3AD203B41FA5}">
                      <a16:colId xmlns:a16="http://schemas.microsoft.com/office/drawing/2014/main" val="1474259908"/>
                    </a:ext>
                  </a:extLst>
                </a:gridCol>
                <a:gridCol w="1494362">
                  <a:extLst>
                    <a:ext uri="{9D8B030D-6E8A-4147-A177-3AD203B41FA5}">
                      <a16:colId xmlns:a16="http://schemas.microsoft.com/office/drawing/2014/main" val="4015778606"/>
                    </a:ext>
                  </a:extLst>
                </a:gridCol>
                <a:gridCol w="881316">
                  <a:extLst>
                    <a:ext uri="{9D8B030D-6E8A-4147-A177-3AD203B41FA5}">
                      <a16:colId xmlns:a16="http://schemas.microsoft.com/office/drawing/2014/main" val="2574830960"/>
                    </a:ext>
                  </a:extLst>
                </a:gridCol>
                <a:gridCol w="912474">
                  <a:extLst>
                    <a:ext uri="{9D8B030D-6E8A-4147-A177-3AD203B41FA5}">
                      <a16:colId xmlns:a16="http://schemas.microsoft.com/office/drawing/2014/main" val="2445419494"/>
                    </a:ext>
                  </a:extLst>
                </a:gridCol>
                <a:gridCol w="1439716">
                  <a:extLst>
                    <a:ext uri="{9D8B030D-6E8A-4147-A177-3AD203B41FA5}">
                      <a16:colId xmlns:a16="http://schemas.microsoft.com/office/drawing/2014/main" val="2774685318"/>
                    </a:ext>
                  </a:extLst>
                </a:gridCol>
                <a:gridCol w="832631">
                  <a:extLst>
                    <a:ext uri="{9D8B030D-6E8A-4147-A177-3AD203B41FA5}">
                      <a16:colId xmlns:a16="http://schemas.microsoft.com/office/drawing/2014/main" val="3592102356"/>
                    </a:ext>
                  </a:extLst>
                </a:gridCol>
                <a:gridCol w="856754">
                  <a:extLst>
                    <a:ext uri="{9D8B030D-6E8A-4147-A177-3AD203B41FA5}">
                      <a16:colId xmlns:a16="http://schemas.microsoft.com/office/drawing/2014/main" val="1824072750"/>
                    </a:ext>
                  </a:extLst>
                </a:gridCol>
                <a:gridCol w="867405">
                  <a:extLst>
                    <a:ext uri="{9D8B030D-6E8A-4147-A177-3AD203B41FA5}">
                      <a16:colId xmlns:a16="http://schemas.microsoft.com/office/drawing/2014/main" val="3597044750"/>
                    </a:ext>
                  </a:extLst>
                </a:gridCol>
                <a:gridCol w="681605">
                  <a:extLst>
                    <a:ext uri="{9D8B030D-6E8A-4147-A177-3AD203B41FA5}">
                      <a16:colId xmlns:a16="http://schemas.microsoft.com/office/drawing/2014/main" val="746101039"/>
                    </a:ext>
                  </a:extLst>
                </a:gridCol>
              </a:tblGrid>
              <a:tr h="764712">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Región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Municipio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Escuelas/ Educación Básica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Escuelas para aplicación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Municipio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Escuelas/ Media Superior</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Escuelas para aplicación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 Municipio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 Región</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6666"/>
                    </a:solidFill>
                  </a:tcPr>
                </a:tc>
                <a:extLst>
                  <a:ext uri="{0D108BD9-81ED-4DB2-BD59-A6C34878D82A}">
                    <a16:rowId xmlns:a16="http://schemas.microsoft.com/office/drawing/2014/main" val="1384466346"/>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XICOTEPEC</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XICOTEPEC</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0943027"/>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PAHUATLÁN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PAHUATLÁN</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2210328041"/>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TLAXCO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TLAXCO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2137153570"/>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HUEHUETLA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HUEHUETLA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6828934"/>
                  </a:ext>
                </a:extLst>
              </a:tr>
              <a:tr h="451061">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XOCHITLÁN DE VICENTE SUÁREZ</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XOCHITLÁN DE VICENTE SUÁREZ</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4244209602"/>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ZONGOZOTLA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ZONGOZOTLA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204276411"/>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TLACHICHUCA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TLACHICHUCA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3701741"/>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QUIMIXTLÁN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QUIMIXTLÁN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1389000363"/>
                  </a:ext>
                </a:extLst>
              </a:tr>
              <a:tr h="451061">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 NICOLÁS BUENOS AIRES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 NICOLÁS BUENOS AIRES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3132347221"/>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AJALPAN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AJALPAN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0954278"/>
                  </a:ext>
                </a:extLst>
              </a:tr>
              <a:tr h="451061">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VICENTE GUERRERO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VICENTE GUERRERO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722629324"/>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COYOMEAPAN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COYOMEAPAN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3611718798"/>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ACATLÁN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ACATLÁN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MX"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0473050"/>
                  </a:ext>
                </a:extLst>
              </a:tr>
              <a:tr h="225530">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TECOMATLÁN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TECOMATLÁN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MX"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1294875030"/>
                  </a:ext>
                </a:extLst>
              </a:tr>
              <a:tr h="690619">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SAN PEDRO YELOIXTLAHUACA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16</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SAN PEDRO YELOIXTLAHUACA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gn="ctr">
                        <a:lnSpc>
                          <a:spcPct val="107000"/>
                        </a:lnSpc>
                        <a:spcAft>
                          <a:spcPts val="800"/>
                        </a:spcAft>
                      </a:pPr>
                      <a:r>
                        <a:rPr lang="es-MX" sz="900" dirty="0">
                          <a:solidFill>
                            <a:srgbClr val="000000"/>
                          </a:solidFill>
                          <a:effectLst/>
                          <a:latin typeface="Calibri" panose="020F0502020204030204" pitchFamily="34" charset="0"/>
                          <a:cs typeface="Calibri" panose="020F0502020204030204" pitchFamily="34" charset="0"/>
                        </a:rPr>
                        <a:t>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000" marR="4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vMerge="1">
                  <a:txBody>
                    <a:bodyPr/>
                    <a:lstStyle/>
                    <a:p>
                      <a:endParaRPr lang="es-MX"/>
                    </a:p>
                  </a:txBody>
                  <a:tcPr/>
                </a:tc>
                <a:extLst>
                  <a:ext uri="{0D108BD9-81ED-4DB2-BD59-A6C34878D82A}">
                    <a16:rowId xmlns:a16="http://schemas.microsoft.com/office/drawing/2014/main" val="2977451967"/>
                  </a:ext>
                </a:extLst>
              </a:tr>
            </a:tbl>
          </a:graphicData>
        </a:graphic>
      </p:graphicFrame>
    </p:spTree>
    <p:extLst>
      <p:ext uri="{BB962C8B-B14F-4D97-AF65-F5344CB8AC3E}">
        <p14:creationId xmlns:p14="http://schemas.microsoft.com/office/powerpoint/2010/main" val="96091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32000" y="812740"/>
            <a:ext cx="11328000" cy="432000"/>
          </a:xfrm>
        </p:spPr>
        <p:txBody>
          <a:bodyPr/>
          <a:lstStyle/>
          <a:p>
            <a:pPr algn="ctr"/>
            <a:r>
              <a:rPr lang="es-ES" sz="6000" dirty="0">
                <a:solidFill>
                  <a:srgbClr val="622322"/>
                </a:solidFill>
                <a:latin typeface="Garamond" panose="02020404030301010803" pitchFamily="18" charset="0"/>
                <a:ea typeface="Corbel" panose="020B0503020204020204" pitchFamily="34" charset="0"/>
                <a:cs typeface="Corbel" panose="020B0503020204020204" pitchFamily="34" charset="0"/>
              </a:rPr>
              <a:t>Propósito</a:t>
            </a:r>
            <a:r>
              <a:rPr lang="es-ES" sz="6000" spc="-20"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6000" dirty="0">
                <a:solidFill>
                  <a:srgbClr val="622322"/>
                </a:solidFill>
                <a:latin typeface="Garamond" panose="02020404030301010803" pitchFamily="18" charset="0"/>
                <a:ea typeface="Corbel" panose="020B0503020204020204" pitchFamily="34" charset="0"/>
                <a:cs typeface="Corbel" panose="020B0503020204020204" pitchFamily="34" charset="0"/>
              </a:rPr>
              <a:t>general</a:t>
            </a:r>
            <a:r>
              <a:rPr lang="es-ES" sz="6000" spc="-10"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6000" dirty="0">
                <a:solidFill>
                  <a:srgbClr val="622322"/>
                </a:solidFill>
                <a:latin typeface="Garamond" panose="02020404030301010803" pitchFamily="18" charset="0"/>
                <a:ea typeface="Corbel" panose="020B0503020204020204" pitchFamily="34" charset="0"/>
                <a:cs typeface="Corbel" panose="020B0503020204020204" pitchFamily="34" charset="0"/>
              </a:rPr>
              <a:t>de</a:t>
            </a:r>
            <a:r>
              <a:rPr lang="es-ES" sz="6000" spc="-10"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6000" dirty="0">
                <a:solidFill>
                  <a:srgbClr val="622322"/>
                </a:solidFill>
                <a:latin typeface="Garamond" panose="02020404030301010803" pitchFamily="18" charset="0"/>
                <a:ea typeface="Corbel" panose="020B0503020204020204" pitchFamily="34" charset="0"/>
                <a:cs typeface="Corbel" panose="020B0503020204020204" pitchFamily="34" charset="0"/>
              </a:rPr>
              <a:t>la</a:t>
            </a:r>
            <a:r>
              <a:rPr lang="es-ES" sz="6000" spc="-5" dirty="0">
                <a:solidFill>
                  <a:srgbClr val="622322"/>
                </a:solidFill>
                <a:latin typeface="Garamond" panose="02020404030301010803" pitchFamily="18" charset="0"/>
                <a:ea typeface="Corbel" panose="020B0503020204020204" pitchFamily="34" charset="0"/>
                <a:cs typeface="Corbel" panose="020B0503020204020204" pitchFamily="34" charset="0"/>
              </a:rPr>
              <a:t> </a:t>
            </a:r>
            <a:r>
              <a:rPr lang="es-ES" sz="6000" spc="-10" dirty="0">
                <a:solidFill>
                  <a:srgbClr val="622322"/>
                </a:solidFill>
                <a:latin typeface="Garamond" panose="02020404030301010803" pitchFamily="18" charset="0"/>
                <a:ea typeface="Corbel" panose="020B0503020204020204" pitchFamily="34" charset="0"/>
                <a:cs typeface="Corbel" panose="020B0503020204020204" pitchFamily="34" charset="0"/>
              </a:rPr>
              <a:t>sesión</a:t>
            </a:r>
            <a:br>
              <a:rPr lang="en-US" sz="6000" dirty="0">
                <a:latin typeface="Corbel" panose="020B0503020204020204" pitchFamily="34" charset="0"/>
                <a:ea typeface="Corbel" panose="020B0503020204020204" pitchFamily="34" charset="0"/>
                <a:cs typeface="Corbel" panose="020B0503020204020204" pitchFamily="34" charset="0"/>
              </a:rPr>
            </a:br>
            <a:endParaRPr lang="en-US" sz="6000" dirty="0"/>
          </a:p>
        </p:txBody>
      </p:sp>
      <p:sp>
        <p:nvSpPr>
          <p:cNvPr id="8" name="Marcador de texto 7"/>
          <p:cNvSpPr>
            <a:spLocks noGrp="1"/>
          </p:cNvSpPr>
          <p:nvPr>
            <p:ph type="body" sz="quarter" idx="32"/>
          </p:nvPr>
        </p:nvSpPr>
        <p:spPr>
          <a:xfrm>
            <a:off x="1229414" y="1831768"/>
            <a:ext cx="9433367" cy="3624652"/>
          </a:xfrm>
        </p:spPr>
        <p:txBody>
          <a:bodyPr/>
          <a:lstStyle/>
          <a:p>
            <a:pPr lvl="0" algn="ctr"/>
            <a:r>
              <a:rPr lang="es-ES" sz="3200" dirty="0">
                <a:latin typeface="Garamond" panose="02020404030301010803" pitchFamily="18" charset="0"/>
                <a:ea typeface="Symbol" panose="05050102010706020507" pitchFamily="18" charset="2"/>
                <a:cs typeface="Symbol" panose="05050102010706020507" pitchFamily="18" charset="2"/>
              </a:rPr>
              <a:t>Dar seguimiento a los ejes rectores de la SEMS </a:t>
            </a:r>
            <a:r>
              <a:rPr lang="es-ES" sz="3200" dirty="0">
                <a:solidFill>
                  <a:srgbClr val="00B050"/>
                </a:solidFill>
                <a:latin typeface="Garamond" panose="02020404030301010803" pitchFamily="18" charset="0"/>
                <a:ea typeface="Symbol" panose="05050102010706020507" pitchFamily="18" charset="2"/>
                <a:cs typeface="Symbol" panose="05050102010706020507" pitchFamily="18" charset="2"/>
              </a:rPr>
              <a:t>1. Marco Curricular Común </a:t>
            </a:r>
            <a:r>
              <a:rPr lang="es-ES" sz="3200" dirty="0">
                <a:latin typeface="Garamond" panose="02020404030301010803" pitchFamily="18" charset="0"/>
                <a:ea typeface="Symbol" panose="05050102010706020507" pitchFamily="18" charset="2"/>
                <a:cs typeface="Symbol" panose="05050102010706020507" pitchFamily="18" charset="2"/>
              </a:rPr>
              <a:t>y </a:t>
            </a:r>
            <a:r>
              <a:rPr lang="es-ES" sz="3200" dirty="0">
                <a:solidFill>
                  <a:srgbClr val="0070C0"/>
                </a:solidFill>
                <a:latin typeface="Garamond" panose="02020404030301010803" pitchFamily="18" charset="0"/>
                <a:ea typeface="Symbol" panose="05050102010706020507" pitchFamily="18" charset="2"/>
                <a:cs typeface="Symbol" panose="05050102010706020507" pitchFamily="18" charset="2"/>
              </a:rPr>
              <a:t>4. Cultura de paz, estilos de vida saludables y habilidades socioemocionales (Jóvenes al centro) con acciones prácticas que fortalezcan la vinculación entre el bienestar de los actores educativos </a:t>
            </a:r>
            <a:r>
              <a:rPr lang="es-ES" sz="3200" dirty="0">
                <a:latin typeface="Garamond" panose="02020404030301010803" pitchFamily="18" charset="0"/>
                <a:ea typeface="Symbol" panose="05050102010706020507" pitchFamily="18" charset="2"/>
                <a:cs typeface="Symbol" panose="05050102010706020507" pitchFamily="18" charset="2"/>
              </a:rPr>
              <a:t>y </a:t>
            </a:r>
            <a:r>
              <a:rPr lang="es-ES" sz="3200" dirty="0">
                <a:solidFill>
                  <a:srgbClr val="691C32"/>
                </a:solidFill>
                <a:latin typeface="Garamond" panose="02020404030301010803" pitchFamily="18" charset="0"/>
                <a:ea typeface="Symbol" panose="05050102010706020507" pitchFamily="18" charset="2"/>
                <a:cs typeface="Symbol" panose="05050102010706020507" pitchFamily="18" charset="2"/>
              </a:rPr>
              <a:t>los procesos pedagógicos como las metodologías activas para fortalecer las trayectorias educativas continuas, completas y de excelencia de las y los estudiantes. </a:t>
            </a:r>
            <a:endParaRPr lang="en-US" sz="3200" dirty="0">
              <a:solidFill>
                <a:srgbClr val="691C32"/>
              </a:solidFill>
              <a:latin typeface="Corbel" panose="020B0503020204020204" pitchFamily="34" charset="0"/>
              <a:ea typeface="Symbol" panose="05050102010706020507" pitchFamily="18" charset="2"/>
              <a:cs typeface="Symbol" panose="05050102010706020507" pitchFamily="18" charset="2"/>
            </a:endParaRPr>
          </a:p>
          <a:p>
            <a:pPr algn="just"/>
            <a:endParaRPr lang="en-US" sz="3200" dirty="0"/>
          </a:p>
        </p:txBody>
      </p:sp>
      <p:sp>
        <p:nvSpPr>
          <p:cNvPr id="5" name="Marcador de pie de página 4"/>
          <p:cNvSpPr>
            <a:spLocks noGrp="1"/>
          </p:cNvSpPr>
          <p:nvPr>
            <p:ph type="ftr" sz="quarter" idx="12"/>
          </p:nvPr>
        </p:nvSpPr>
        <p:spPr/>
        <p:txBody>
          <a:bodyPr/>
          <a:lstStyle/>
          <a:p>
            <a:pPr rtl="0"/>
            <a:r>
              <a:rPr lang="es-MX" noProof="0" dirty="0"/>
              <a:t>Agregar un pie de página</a:t>
            </a:r>
          </a:p>
        </p:txBody>
      </p:sp>
      <p:sp>
        <p:nvSpPr>
          <p:cNvPr id="6" name="Marcador de número de diapositiva 5"/>
          <p:cNvSpPr>
            <a:spLocks noGrp="1"/>
          </p:cNvSpPr>
          <p:nvPr>
            <p:ph type="sldNum" sz="quarter" idx="33"/>
          </p:nvPr>
        </p:nvSpPr>
        <p:spPr/>
        <p:txBody>
          <a:bodyPr/>
          <a:lstStyle/>
          <a:p>
            <a:pPr rtl="0"/>
            <a:fld id="{19B51A1E-902D-48AF-9020-955120F399B6}" type="slidenum">
              <a:rPr lang="es-MX" noProof="0" smtClean="0"/>
              <a:pPr rtl="0"/>
              <a:t>4</a:t>
            </a:fld>
            <a:endParaRPr lang="es-MX" noProof="0" dirty="0"/>
          </a:p>
        </p:txBody>
      </p:sp>
    </p:spTree>
    <p:extLst>
      <p:ext uri="{BB962C8B-B14F-4D97-AF65-F5344CB8AC3E}">
        <p14:creationId xmlns:p14="http://schemas.microsoft.com/office/powerpoint/2010/main" val="110708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5772150" y="2799746"/>
            <a:ext cx="5860451" cy="1261295"/>
          </a:xfrm>
        </p:spPr>
        <p:txBody>
          <a:bodyPr/>
          <a:lstStyle/>
          <a:p>
            <a:r>
              <a:rPr lang="es-MX" dirty="0"/>
              <a:t>PLANTILLAS</a:t>
            </a:r>
            <a:endParaRPr lang="en-US" dirty="0"/>
          </a:p>
        </p:txBody>
      </p:sp>
      <p:sp>
        <p:nvSpPr>
          <p:cNvPr id="7" name="Subtítulo 6"/>
          <p:cNvSpPr>
            <a:spLocks noGrp="1"/>
          </p:cNvSpPr>
          <p:nvPr>
            <p:ph type="subTitle" idx="1"/>
          </p:nvPr>
        </p:nvSpPr>
        <p:spPr>
          <a:xfrm>
            <a:off x="5772150" y="4147102"/>
            <a:ext cx="6017111" cy="580921"/>
          </a:xfrm>
        </p:spPr>
        <p:txBody>
          <a:bodyPr/>
          <a:lstStyle/>
          <a:p>
            <a:r>
              <a:rPr lang="es-ES" dirty="0"/>
              <a:t>SUPERVISION ESCOLAR</a:t>
            </a:r>
            <a:endParaRPr lang="en-US" dirty="0"/>
          </a:p>
        </p:txBody>
      </p:sp>
      <p:sp>
        <p:nvSpPr>
          <p:cNvPr id="4" name="Marcador de pie de página 3"/>
          <p:cNvSpPr>
            <a:spLocks noGrp="1"/>
          </p:cNvSpPr>
          <p:nvPr>
            <p:ph type="ftr" sz="quarter" idx="4294967295"/>
          </p:nvPr>
        </p:nvSpPr>
        <p:spPr>
          <a:xfrm>
            <a:off x="1524000" y="6440489"/>
            <a:ext cx="4248150" cy="293687"/>
          </a:xfrm>
        </p:spPr>
        <p:txBody>
          <a:bodyPr/>
          <a:lstStyle/>
          <a:p>
            <a:pPr rtl="0"/>
            <a:r>
              <a:rPr lang="es-MX" noProof="0"/>
              <a:t>Agregar un pie de página</a:t>
            </a:r>
          </a:p>
        </p:txBody>
      </p:sp>
      <p:sp>
        <p:nvSpPr>
          <p:cNvPr id="5" name="Marcador de número de diapositiva 4"/>
          <p:cNvSpPr>
            <a:spLocks noGrp="1"/>
          </p:cNvSpPr>
          <p:nvPr>
            <p:ph type="sldNum" sz="quarter" idx="4294967295"/>
          </p:nvPr>
        </p:nvSpPr>
        <p:spPr>
          <a:xfrm>
            <a:off x="10344150" y="6370639"/>
            <a:ext cx="323850" cy="433387"/>
          </a:xfrm>
        </p:spPr>
        <p:txBody>
          <a:bodyPr/>
          <a:lstStyle/>
          <a:p>
            <a:pPr rtl="0"/>
            <a:fld id="{19B51A1E-902D-48AF-9020-955120F399B6}" type="slidenum">
              <a:rPr lang="es-MX" noProof="0" smtClean="0"/>
              <a:pPr rtl="0"/>
              <a:t>40</a:t>
            </a:fld>
            <a:endParaRPr lang="es-MX" noProof="0"/>
          </a:p>
        </p:txBody>
      </p:sp>
    </p:spTree>
    <p:extLst>
      <p:ext uri="{BB962C8B-B14F-4D97-AF65-F5344CB8AC3E}">
        <p14:creationId xmlns:p14="http://schemas.microsoft.com/office/powerpoint/2010/main" val="2238416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D1A6-817C-DE3D-D600-C4505AC51841}"/>
              </a:ext>
            </a:extLst>
          </p:cNvPr>
          <p:cNvSpPr>
            <a:spLocks noGrp="1"/>
          </p:cNvSpPr>
          <p:nvPr>
            <p:ph type="title"/>
          </p:nvPr>
        </p:nvSpPr>
        <p:spPr>
          <a:xfrm>
            <a:off x="1753237" y="573946"/>
            <a:ext cx="9163472" cy="324000"/>
          </a:xfrm>
        </p:spPr>
        <p:txBody>
          <a:bodyPr/>
          <a:lstStyle/>
          <a:p>
            <a:r>
              <a:rPr lang="es-MX" sz="2000" spc="-113" dirty="0">
                <a:solidFill>
                  <a:srgbClr val="F5F1F0">
                    <a:lumMod val="10000"/>
                  </a:srgbClr>
                </a:solidFill>
                <a:latin typeface="Adelle Sans" panose="02000503000000020004" pitchFamily="50" charset="0"/>
                <a:ea typeface="+mn-ea"/>
                <a:cs typeface="+mn-cs"/>
                <a:sym typeface="Arial"/>
              </a:rPr>
              <a:t>Fechas para la actualización de plantillas</a:t>
            </a:r>
            <a:br>
              <a:rPr lang="es-MX" sz="2000" spc="-113" dirty="0">
                <a:solidFill>
                  <a:srgbClr val="F5F1F0">
                    <a:lumMod val="10000"/>
                  </a:srgbClr>
                </a:solidFill>
                <a:latin typeface="Adelle Sans" panose="02000503000000020004" pitchFamily="50" charset="0"/>
                <a:ea typeface="+mn-ea"/>
                <a:cs typeface="+mn-cs"/>
                <a:sym typeface="Arial"/>
              </a:rPr>
            </a:br>
            <a:endParaRPr lang="es-MX" sz="2000" spc="-113" dirty="0">
              <a:solidFill>
                <a:srgbClr val="F5F1F0">
                  <a:lumMod val="10000"/>
                </a:srgbClr>
              </a:solidFill>
              <a:latin typeface="Adelle Sans" panose="02000503000000020004" pitchFamily="50" charset="0"/>
              <a:ea typeface="+mn-ea"/>
              <a:cs typeface="+mn-cs"/>
              <a:sym typeface="Arial"/>
            </a:endParaRPr>
          </a:p>
        </p:txBody>
      </p:sp>
      <p:sp>
        <p:nvSpPr>
          <p:cNvPr id="4" name="Marcador de pie de página 3">
            <a:extLst>
              <a:ext uri="{FF2B5EF4-FFF2-40B4-BE49-F238E27FC236}">
                <a16:creationId xmlns:a16="http://schemas.microsoft.com/office/drawing/2014/main" id="{B4AB6A91-AF65-26C8-0647-537011C57904}"/>
              </a:ext>
            </a:extLst>
          </p:cNvPr>
          <p:cNvSpPr>
            <a:spLocks noGrp="1"/>
          </p:cNvSpPr>
          <p:nvPr>
            <p:ph type="ftr" sz="quarter" idx="12"/>
          </p:nvPr>
        </p:nvSpPr>
        <p:spPr/>
        <p:txBody>
          <a:bodyPr/>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1B7C989B-97EF-A934-F969-31A9FC0BA478}"/>
              </a:ext>
            </a:extLst>
          </p:cNvPr>
          <p:cNvSpPr>
            <a:spLocks noGrp="1"/>
          </p:cNvSpPr>
          <p:nvPr>
            <p:ph type="sldNum" sz="quarter" idx="33"/>
          </p:nvPr>
        </p:nvSpPr>
        <p:spPr/>
        <p:txBody>
          <a:bodyPr/>
          <a:lstStyle/>
          <a:p>
            <a:pPr rtl="0"/>
            <a:fld id="{19B51A1E-902D-48AF-9020-955120F399B6}" type="slidenum">
              <a:rPr lang="es-MX" noProof="0" smtClean="0"/>
              <a:pPr rtl="0"/>
              <a:t>41</a:t>
            </a:fld>
            <a:endParaRPr lang="es-MX" noProof="0"/>
          </a:p>
        </p:txBody>
      </p:sp>
      <p:sp>
        <p:nvSpPr>
          <p:cNvPr id="8" name="Rectángulo 7" descr="Bloque de énfasis">
            <a:extLst>
              <a:ext uri="{FF2B5EF4-FFF2-40B4-BE49-F238E27FC236}">
                <a16:creationId xmlns:a16="http://schemas.microsoft.com/office/drawing/2014/main" id="{5BB807AA-9D4D-8209-E97D-D84DF2996FA0}"/>
              </a:ext>
              <a:ext uri="{C183D7F6-B498-43B3-948B-1728B52AA6E4}">
                <adec:decorative xmlns:adec="http://schemas.microsoft.com/office/drawing/2017/decorative" val="1"/>
              </a:ext>
            </a:extLst>
          </p:cNvPr>
          <p:cNvSpPr/>
          <p:nvPr/>
        </p:nvSpPr>
        <p:spPr>
          <a:xfrm>
            <a:off x="1818499" y="811828"/>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p>
        </p:txBody>
      </p:sp>
      <p:sp>
        <p:nvSpPr>
          <p:cNvPr id="6" name="Marcador de contenido 2">
            <a:extLst>
              <a:ext uri="{FF2B5EF4-FFF2-40B4-BE49-F238E27FC236}">
                <a16:creationId xmlns:a16="http://schemas.microsoft.com/office/drawing/2014/main" id="{344550E3-8916-66EF-F650-B52561352CB9}"/>
              </a:ext>
            </a:extLst>
          </p:cNvPr>
          <p:cNvSpPr txBox="1">
            <a:spLocks/>
          </p:cNvSpPr>
          <p:nvPr/>
        </p:nvSpPr>
        <p:spPr>
          <a:xfrm>
            <a:off x="838200" y="1362974"/>
            <a:ext cx="10515600" cy="4813989"/>
          </a:xfrm>
          <a:prstGeom prst="rect">
            <a:avLst/>
          </a:prstGeom>
        </p:spPr>
        <p:txBody>
          <a:bodyP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endParaRPr lang="es-MX" sz="2800" dirty="0"/>
          </a:p>
          <a:p>
            <a:pPr>
              <a:buClrTx/>
            </a:pPr>
            <a:r>
              <a:rPr lang="es-MX" sz="2000" dirty="0"/>
              <a:t>SPARH-CENSUS DE 3 A 11 DE DICIEMBRE 2024</a:t>
            </a:r>
          </a:p>
          <a:p>
            <a:pPr>
              <a:buClrTx/>
            </a:pPr>
            <a:r>
              <a:rPr lang="es-MX" sz="2000" dirty="0"/>
              <a:t>DBEPA DE 2 AL 12 DE DICIEMBRE DE 2024</a:t>
            </a:r>
          </a:p>
          <a:p>
            <a:pPr>
              <a:buClrTx/>
            </a:pPr>
            <a:r>
              <a:rPr lang="es-MX" sz="2000" dirty="0"/>
              <a:t>Es importante cumplir en tiempo y forma ya que se cierra el año</a:t>
            </a:r>
          </a:p>
          <a:p>
            <a:pPr>
              <a:buClrTx/>
            </a:pPr>
            <a:r>
              <a:rPr lang="es-MX" sz="2000" dirty="0"/>
              <a:t>PROGRAMA REBAE (CONSEJO DE PARTICIPACIÓN ESCOLAR )</a:t>
            </a:r>
          </a:p>
          <a:p>
            <a:pPr marL="0" indent="0">
              <a:buClrTx/>
              <a:buNone/>
            </a:pPr>
            <a:r>
              <a:rPr lang="es-MX" sz="2800" dirty="0"/>
              <a:t> </a:t>
            </a:r>
          </a:p>
          <a:p>
            <a:pPr marL="0" indent="0" algn="ctr">
              <a:buClrTx/>
              <a:buFont typeface="Arial" panose="020B0604020202020204" pitchFamily="34" charset="0"/>
              <a:buNone/>
            </a:pPr>
            <a:r>
              <a:rPr lang="es-MX" sz="2800" b="1" dirty="0"/>
              <a:t>En cuanto a las actividades correspondientes a cada comité se deberá colocar la actividad especifica, NO general de lo contrario se verán afectados en auditorías posteriores.</a:t>
            </a:r>
          </a:p>
          <a:p>
            <a:pPr marL="0" indent="0">
              <a:buClrTx/>
              <a:buFont typeface="Arial" panose="020B0604020202020204" pitchFamily="34" charset="0"/>
              <a:buNone/>
            </a:pPr>
            <a:endParaRPr lang="en-US" sz="2800" dirty="0"/>
          </a:p>
        </p:txBody>
      </p:sp>
    </p:spTree>
    <p:extLst>
      <p:ext uri="{BB962C8B-B14F-4D97-AF65-F5344CB8AC3E}">
        <p14:creationId xmlns:p14="http://schemas.microsoft.com/office/powerpoint/2010/main" val="4277427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44EE-880A-9AAF-D918-CF2DDB14BD7E}"/>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41D0A613-7BF9-720D-6726-24D7DB0ACC78}"/>
              </a:ext>
            </a:extLst>
          </p:cNvPr>
          <p:cNvSpPr>
            <a:spLocks noGrp="1"/>
          </p:cNvSpPr>
          <p:nvPr>
            <p:ph type="ctrTitle"/>
          </p:nvPr>
        </p:nvSpPr>
        <p:spPr>
          <a:xfrm>
            <a:off x="5095444" y="2799746"/>
            <a:ext cx="6580188" cy="1261295"/>
          </a:xfrm>
        </p:spPr>
        <p:txBody>
          <a:bodyPr/>
          <a:lstStyle/>
          <a:p>
            <a:r>
              <a:rPr lang="es-ES" dirty="0"/>
              <a:t>PROGRAMA DE RECICLADO</a:t>
            </a:r>
            <a:endParaRPr lang="en-US" dirty="0"/>
          </a:p>
        </p:txBody>
      </p:sp>
      <p:sp>
        <p:nvSpPr>
          <p:cNvPr id="7" name="Subtítulo 6">
            <a:extLst>
              <a:ext uri="{FF2B5EF4-FFF2-40B4-BE49-F238E27FC236}">
                <a16:creationId xmlns:a16="http://schemas.microsoft.com/office/drawing/2014/main" id="{B744B400-F1DF-8638-550F-0073DDBEA1ED}"/>
              </a:ext>
            </a:extLst>
          </p:cNvPr>
          <p:cNvSpPr>
            <a:spLocks noGrp="1"/>
          </p:cNvSpPr>
          <p:nvPr>
            <p:ph type="subTitle" idx="1"/>
          </p:nvPr>
        </p:nvSpPr>
        <p:spPr>
          <a:xfrm>
            <a:off x="5095444" y="4136345"/>
            <a:ext cx="6580188" cy="580921"/>
          </a:xfrm>
        </p:spPr>
        <p:txBody>
          <a:bodyPr/>
          <a:lstStyle/>
          <a:p>
            <a:r>
              <a:rPr lang="es-ES" dirty="0"/>
              <a:t>SUPERVISION ESCOLAR</a:t>
            </a:r>
            <a:endParaRPr lang="en-US" dirty="0"/>
          </a:p>
        </p:txBody>
      </p:sp>
      <p:sp>
        <p:nvSpPr>
          <p:cNvPr id="5" name="Marcador de número de diapositiva 4">
            <a:extLst>
              <a:ext uri="{FF2B5EF4-FFF2-40B4-BE49-F238E27FC236}">
                <a16:creationId xmlns:a16="http://schemas.microsoft.com/office/drawing/2014/main" id="{B84C204B-4DAD-EE69-9F84-58A46C1C7169}"/>
              </a:ext>
            </a:extLst>
          </p:cNvPr>
          <p:cNvSpPr>
            <a:spLocks noGrp="1"/>
          </p:cNvSpPr>
          <p:nvPr>
            <p:ph type="sldNum" sz="quarter" idx="4294967295"/>
          </p:nvPr>
        </p:nvSpPr>
        <p:spPr>
          <a:xfrm>
            <a:off x="10344150" y="6370639"/>
            <a:ext cx="323850" cy="433387"/>
          </a:xfrm>
        </p:spPr>
        <p:txBody>
          <a:bodyPr/>
          <a:lstStyle/>
          <a:p>
            <a:fld id="{DD0CB820-9F45-407D-9109-72B911C78395}" type="slidenum">
              <a:rPr lang="es-MX" smtClean="0"/>
              <a:t>42</a:t>
            </a:fld>
            <a:endParaRPr lang="es-MX"/>
          </a:p>
        </p:txBody>
      </p:sp>
    </p:spTree>
    <p:extLst>
      <p:ext uri="{BB962C8B-B14F-4D97-AF65-F5344CB8AC3E}">
        <p14:creationId xmlns:p14="http://schemas.microsoft.com/office/powerpoint/2010/main" val="1823138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91AC6-921B-B74D-5C01-BBC1D6F72B14}"/>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4950A720-31A5-7CD5-F2B9-0BA457562AB0}"/>
              </a:ext>
            </a:extLst>
          </p:cNvPr>
          <p:cNvSpPr>
            <a:spLocks noGrp="1"/>
          </p:cNvSpPr>
          <p:nvPr>
            <p:ph type="body" sz="quarter" idx="32"/>
          </p:nvPr>
        </p:nvSpPr>
        <p:spPr/>
        <p:txBody>
          <a:bodyPr/>
          <a:lstStyle/>
          <a:p>
            <a:endParaRPr lang="es-MX"/>
          </a:p>
        </p:txBody>
      </p:sp>
      <p:sp>
        <p:nvSpPr>
          <p:cNvPr id="4" name="Marcador de pie de página 3">
            <a:extLst>
              <a:ext uri="{FF2B5EF4-FFF2-40B4-BE49-F238E27FC236}">
                <a16:creationId xmlns:a16="http://schemas.microsoft.com/office/drawing/2014/main" id="{5D23DC4D-37EB-966A-6AD3-EB2EAB82D789}"/>
              </a:ext>
            </a:extLst>
          </p:cNvPr>
          <p:cNvSpPr>
            <a:spLocks noGrp="1"/>
          </p:cNvSpPr>
          <p:nvPr>
            <p:ph type="ftr" sz="quarter" idx="12"/>
          </p:nvPr>
        </p:nvSpPr>
        <p:spPr/>
        <p:txBody>
          <a:bodyPr/>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1F7AA24D-324E-5EE1-25AC-7399D504730D}"/>
              </a:ext>
            </a:extLst>
          </p:cNvPr>
          <p:cNvSpPr>
            <a:spLocks noGrp="1"/>
          </p:cNvSpPr>
          <p:nvPr>
            <p:ph type="sldNum" sz="quarter" idx="33"/>
          </p:nvPr>
        </p:nvSpPr>
        <p:spPr/>
        <p:txBody>
          <a:bodyPr/>
          <a:lstStyle/>
          <a:p>
            <a:pPr rtl="0"/>
            <a:fld id="{19B51A1E-902D-48AF-9020-955120F399B6}" type="slidenum">
              <a:rPr lang="es-MX" noProof="0" smtClean="0"/>
              <a:pPr rtl="0"/>
              <a:t>43</a:t>
            </a:fld>
            <a:endParaRPr lang="es-MX" noProof="0"/>
          </a:p>
        </p:txBody>
      </p:sp>
      <p:pic>
        <p:nvPicPr>
          <p:cNvPr id="7" name="Imagen 6">
            <a:extLst>
              <a:ext uri="{FF2B5EF4-FFF2-40B4-BE49-F238E27FC236}">
                <a16:creationId xmlns:a16="http://schemas.microsoft.com/office/drawing/2014/main" id="{41D06ED0-B3E6-3424-AF0E-62153A1A859C}"/>
              </a:ext>
            </a:extLst>
          </p:cNvPr>
          <p:cNvPicPr>
            <a:picLocks noChangeAspect="1"/>
          </p:cNvPicPr>
          <p:nvPr/>
        </p:nvPicPr>
        <p:blipFill>
          <a:blip r:embed="rId2"/>
          <a:stretch>
            <a:fillRect/>
          </a:stretch>
        </p:blipFill>
        <p:spPr>
          <a:xfrm>
            <a:off x="1062370" y="303167"/>
            <a:ext cx="9172493" cy="5868487"/>
          </a:xfrm>
          <a:prstGeom prst="rect">
            <a:avLst/>
          </a:prstGeom>
        </p:spPr>
      </p:pic>
    </p:spTree>
    <p:extLst>
      <p:ext uri="{BB962C8B-B14F-4D97-AF65-F5344CB8AC3E}">
        <p14:creationId xmlns:p14="http://schemas.microsoft.com/office/powerpoint/2010/main" val="3982850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864340C-1187-F8CC-002C-A3223DE71686}"/>
              </a:ext>
            </a:extLst>
          </p:cNvPr>
          <p:cNvSpPr>
            <a:spLocks noGrp="1"/>
          </p:cNvSpPr>
          <p:nvPr>
            <p:ph type="ftr" sz="quarter" idx="12"/>
          </p:nvPr>
        </p:nvSpPr>
        <p:spPr/>
        <p:txBody>
          <a:bodyPr/>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A38FE77D-A141-9A9A-BE15-AD2936429F04}"/>
              </a:ext>
            </a:extLst>
          </p:cNvPr>
          <p:cNvSpPr>
            <a:spLocks noGrp="1"/>
          </p:cNvSpPr>
          <p:nvPr>
            <p:ph type="sldNum" sz="quarter" idx="33"/>
          </p:nvPr>
        </p:nvSpPr>
        <p:spPr/>
        <p:txBody>
          <a:bodyPr/>
          <a:lstStyle/>
          <a:p>
            <a:pPr rtl="0"/>
            <a:fld id="{19B51A1E-902D-48AF-9020-955120F399B6}" type="slidenum">
              <a:rPr lang="es-MX" noProof="0" smtClean="0"/>
              <a:pPr rtl="0"/>
              <a:t>44</a:t>
            </a:fld>
            <a:endParaRPr lang="es-MX" noProof="0"/>
          </a:p>
        </p:txBody>
      </p:sp>
      <p:pic>
        <p:nvPicPr>
          <p:cNvPr id="7" name="Imagen 6">
            <a:extLst>
              <a:ext uri="{FF2B5EF4-FFF2-40B4-BE49-F238E27FC236}">
                <a16:creationId xmlns:a16="http://schemas.microsoft.com/office/drawing/2014/main" id="{7BEC13EC-70CB-0742-7712-916FF58297B3}"/>
              </a:ext>
            </a:extLst>
          </p:cNvPr>
          <p:cNvPicPr>
            <a:picLocks noChangeAspect="1"/>
          </p:cNvPicPr>
          <p:nvPr/>
        </p:nvPicPr>
        <p:blipFill>
          <a:blip r:embed="rId2"/>
          <a:stretch>
            <a:fillRect/>
          </a:stretch>
        </p:blipFill>
        <p:spPr>
          <a:xfrm>
            <a:off x="850232" y="0"/>
            <a:ext cx="9152778" cy="5949905"/>
          </a:xfrm>
          <a:prstGeom prst="rect">
            <a:avLst/>
          </a:prstGeom>
        </p:spPr>
      </p:pic>
    </p:spTree>
    <p:extLst>
      <p:ext uri="{BB962C8B-B14F-4D97-AF65-F5344CB8AC3E}">
        <p14:creationId xmlns:p14="http://schemas.microsoft.com/office/powerpoint/2010/main" val="4263427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3C409-4A49-1AA9-AD1D-F188D4125D9C}"/>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673381E-0066-9B48-1A1C-1FA7BEA025FF}"/>
              </a:ext>
            </a:extLst>
          </p:cNvPr>
          <p:cNvSpPr>
            <a:spLocks noGrp="1"/>
          </p:cNvSpPr>
          <p:nvPr>
            <p:ph type="body" sz="quarter" idx="32"/>
          </p:nvPr>
        </p:nvSpPr>
        <p:spPr/>
        <p:txBody>
          <a:bodyPr/>
          <a:lstStyle/>
          <a:p>
            <a:endParaRPr lang="es-MX"/>
          </a:p>
        </p:txBody>
      </p:sp>
      <p:sp>
        <p:nvSpPr>
          <p:cNvPr id="4" name="Marcador de pie de página 3">
            <a:extLst>
              <a:ext uri="{FF2B5EF4-FFF2-40B4-BE49-F238E27FC236}">
                <a16:creationId xmlns:a16="http://schemas.microsoft.com/office/drawing/2014/main" id="{57BECD8F-3FC7-CFC9-3AA3-87D47B536AE4}"/>
              </a:ext>
            </a:extLst>
          </p:cNvPr>
          <p:cNvSpPr>
            <a:spLocks noGrp="1"/>
          </p:cNvSpPr>
          <p:nvPr>
            <p:ph type="ftr" sz="quarter" idx="12"/>
          </p:nvPr>
        </p:nvSpPr>
        <p:spPr/>
        <p:txBody>
          <a:bodyPr/>
          <a:lstStyle/>
          <a:p>
            <a:pPr rtl="0"/>
            <a:r>
              <a:rPr lang="es-MX" noProof="0"/>
              <a:t>Agregar un pie de página</a:t>
            </a:r>
          </a:p>
        </p:txBody>
      </p:sp>
      <p:sp>
        <p:nvSpPr>
          <p:cNvPr id="5" name="Marcador de número de diapositiva 4">
            <a:extLst>
              <a:ext uri="{FF2B5EF4-FFF2-40B4-BE49-F238E27FC236}">
                <a16:creationId xmlns:a16="http://schemas.microsoft.com/office/drawing/2014/main" id="{E7AD4080-1D38-E161-69D0-208FEB028D2E}"/>
              </a:ext>
            </a:extLst>
          </p:cNvPr>
          <p:cNvSpPr>
            <a:spLocks noGrp="1"/>
          </p:cNvSpPr>
          <p:nvPr>
            <p:ph type="sldNum" sz="quarter" idx="33"/>
          </p:nvPr>
        </p:nvSpPr>
        <p:spPr/>
        <p:txBody>
          <a:bodyPr/>
          <a:lstStyle/>
          <a:p>
            <a:pPr rtl="0"/>
            <a:fld id="{19B51A1E-902D-48AF-9020-955120F399B6}" type="slidenum">
              <a:rPr lang="es-MX" noProof="0" smtClean="0"/>
              <a:pPr rtl="0"/>
              <a:t>45</a:t>
            </a:fld>
            <a:endParaRPr lang="es-MX" noProof="0"/>
          </a:p>
        </p:txBody>
      </p:sp>
      <p:pic>
        <p:nvPicPr>
          <p:cNvPr id="7" name="Imagen 6">
            <a:extLst>
              <a:ext uri="{FF2B5EF4-FFF2-40B4-BE49-F238E27FC236}">
                <a16:creationId xmlns:a16="http://schemas.microsoft.com/office/drawing/2014/main" id="{AED56E66-05C0-9FFA-CC90-88B4ADBF541C}"/>
              </a:ext>
            </a:extLst>
          </p:cNvPr>
          <p:cNvPicPr>
            <a:picLocks noChangeAspect="1"/>
          </p:cNvPicPr>
          <p:nvPr/>
        </p:nvPicPr>
        <p:blipFill>
          <a:blip r:embed="rId2"/>
          <a:stretch>
            <a:fillRect/>
          </a:stretch>
        </p:blipFill>
        <p:spPr>
          <a:xfrm>
            <a:off x="1588168" y="123118"/>
            <a:ext cx="9280847" cy="6039916"/>
          </a:xfrm>
          <a:prstGeom prst="rect">
            <a:avLst/>
          </a:prstGeom>
        </p:spPr>
      </p:pic>
    </p:spTree>
    <p:extLst>
      <p:ext uri="{BB962C8B-B14F-4D97-AF65-F5344CB8AC3E}">
        <p14:creationId xmlns:p14="http://schemas.microsoft.com/office/powerpoint/2010/main" val="2147304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42A9921F-7549-C651-097F-E16A55982B89}"/>
              </a:ext>
            </a:extLst>
          </p:cNvPr>
          <p:cNvSpPr>
            <a:spLocks noGrp="1"/>
          </p:cNvSpPr>
          <p:nvPr>
            <p:ph type="ftr" sz="quarter" idx="11"/>
          </p:nvPr>
        </p:nvSpPr>
        <p:spPr/>
        <p:txBody>
          <a:bodyPr/>
          <a:lstStyle/>
          <a:p>
            <a:endParaRPr lang="en-US"/>
          </a:p>
        </p:txBody>
      </p:sp>
      <p:sp>
        <p:nvSpPr>
          <p:cNvPr id="3" name="Marcador de número de diapositiva 2">
            <a:extLst>
              <a:ext uri="{FF2B5EF4-FFF2-40B4-BE49-F238E27FC236}">
                <a16:creationId xmlns:a16="http://schemas.microsoft.com/office/drawing/2014/main" id="{2745AA03-72AC-1B18-FB58-292999ECE82E}"/>
              </a:ext>
            </a:extLst>
          </p:cNvPr>
          <p:cNvSpPr>
            <a:spLocks noGrp="1"/>
          </p:cNvSpPr>
          <p:nvPr>
            <p:ph type="sldNum" sz="quarter" idx="12"/>
          </p:nvPr>
        </p:nvSpPr>
        <p:spPr/>
        <p:txBody>
          <a:bodyPr/>
          <a:lstStyle/>
          <a:p>
            <a:fld id="{77D1E4D9-C8DF-4654-9959-5C110C0E3827}" type="slidenum">
              <a:rPr lang="en-US" smtClean="0"/>
              <a:t>46</a:t>
            </a:fld>
            <a:endParaRPr lang="en-US"/>
          </a:p>
        </p:txBody>
      </p:sp>
      <p:pic>
        <p:nvPicPr>
          <p:cNvPr id="5" name="Imagen 4">
            <a:extLst>
              <a:ext uri="{FF2B5EF4-FFF2-40B4-BE49-F238E27FC236}">
                <a16:creationId xmlns:a16="http://schemas.microsoft.com/office/drawing/2014/main" id="{97A2E3C7-B1B0-6A23-52F8-F0EAB5FC95ED}"/>
              </a:ext>
            </a:extLst>
          </p:cNvPr>
          <p:cNvPicPr>
            <a:picLocks noChangeAspect="1"/>
          </p:cNvPicPr>
          <p:nvPr/>
        </p:nvPicPr>
        <p:blipFill>
          <a:blip r:embed="rId2"/>
          <a:stretch>
            <a:fillRect/>
          </a:stretch>
        </p:blipFill>
        <p:spPr>
          <a:xfrm>
            <a:off x="1860885" y="401852"/>
            <a:ext cx="8784038" cy="5726231"/>
          </a:xfrm>
          <a:prstGeom prst="rect">
            <a:avLst/>
          </a:prstGeom>
        </p:spPr>
      </p:pic>
    </p:spTree>
    <p:extLst>
      <p:ext uri="{BB962C8B-B14F-4D97-AF65-F5344CB8AC3E}">
        <p14:creationId xmlns:p14="http://schemas.microsoft.com/office/powerpoint/2010/main" val="1105530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4BB26B1D-B12F-470E-0BBF-5B9BEB65B897}"/>
              </a:ext>
            </a:extLst>
          </p:cNvPr>
          <p:cNvSpPr>
            <a:spLocks noGrp="1"/>
          </p:cNvSpPr>
          <p:nvPr>
            <p:ph type="ftr" sz="quarter" idx="11"/>
          </p:nvPr>
        </p:nvSpPr>
        <p:spPr/>
        <p:txBody>
          <a:bodyPr/>
          <a:lstStyle/>
          <a:p>
            <a:endParaRPr lang="en-US"/>
          </a:p>
        </p:txBody>
      </p:sp>
      <p:sp>
        <p:nvSpPr>
          <p:cNvPr id="3" name="Marcador de número de diapositiva 2">
            <a:extLst>
              <a:ext uri="{FF2B5EF4-FFF2-40B4-BE49-F238E27FC236}">
                <a16:creationId xmlns:a16="http://schemas.microsoft.com/office/drawing/2014/main" id="{7347D818-3DDE-D286-F881-58718A070D18}"/>
              </a:ext>
            </a:extLst>
          </p:cNvPr>
          <p:cNvSpPr>
            <a:spLocks noGrp="1"/>
          </p:cNvSpPr>
          <p:nvPr>
            <p:ph type="sldNum" sz="quarter" idx="12"/>
          </p:nvPr>
        </p:nvSpPr>
        <p:spPr/>
        <p:txBody>
          <a:bodyPr/>
          <a:lstStyle/>
          <a:p>
            <a:fld id="{77D1E4D9-C8DF-4654-9959-5C110C0E3827}" type="slidenum">
              <a:rPr lang="en-US" smtClean="0"/>
              <a:t>47</a:t>
            </a:fld>
            <a:endParaRPr lang="en-US"/>
          </a:p>
        </p:txBody>
      </p:sp>
      <p:pic>
        <p:nvPicPr>
          <p:cNvPr id="5" name="Imagen 4">
            <a:extLst>
              <a:ext uri="{FF2B5EF4-FFF2-40B4-BE49-F238E27FC236}">
                <a16:creationId xmlns:a16="http://schemas.microsoft.com/office/drawing/2014/main" id="{7A50CC9C-D29C-F658-C74B-402EA5F4CD99}"/>
              </a:ext>
            </a:extLst>
          </p:cNvPr>
          <p:cNvPicPr>
            <a:picLocks noChangeAspect="1"/>
          </p:cNvPicPr>
          <p:nvPr/>
        </p:nvPicPr>
        <p:blipFill>
          <a:blip r:embed="rId2"/>
          <a:stretch>
            <a:fillRect/>
          </a:stretch>
        </p:blipFill>
        <p:spPr>
          <a:xfrm>
            <a:off x="1588168" y="509019"/>
            <a:ext cx="8598569" cy="5569786"/>
          </a:xfrm>
          <a:prstGeom prst="rect">
            <a:avLst/>
          </a:prstGeom>
        </p:spPr>
      </p:pic>
    </p:spTree>
    <p:extLst>
      <p:ext uri="{BB962C8B-B14F-4D97-AF65-F5344CB8AC3E}">
        <p14:creationId xmlns:p14="http://schemas.microsoft.com/office/powerpoint/2010/main" val="2882634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386F1E6-2553-883D-6568-FD05976DAF76}"/>
              </a:ext>
            </a:extLst>
          </p:cNvPr>
          <p:cNvSpPr>
            <a:spLocks noGrp="1"/>
          </p:cNvSpPr>
          <p:nvPr>
            <p:ph type="ftr" sz="quarter" idx="11"/>
          </p:nvPr>
        </p:nvSpPr>
        <p:spPr/>
        <p:txBody>
          <a:bodyPr/>
          <a:lstStyle/>
          <a:p>
            <a:endParaRPr lang="en-US"/>
          </a:p>
        </p:txBody>
      </p:sp>
      <p:sp>
        <p:nvSpPr>
          <p:cNvPr id="3" name="Marcador de número de diapositiva 2">
            <a:extLst>
              <a:ext uri="{FF2B5EF4-FFF2-40B4-BE49-F238E27FC236}">
                <a16:creationId xmlns:a16="http://schemas.microsoft.com/office/drawing/2014/main" id="{1970F698-4444-6405-C182-6B2F252C1D8F}"/>
              </a:ext>
            </a:extLst>
          </p:cNvPr>
          <p:cNvSpPr>
            <a:spLocks noGrp="1"/>
          </p:cNvSpPr>
          <p:nvPr>
            <p:ph type="sldNum" sz="quarter" idx="12"/>
          </p:nvPr>
        </p:nvSpPr>
        <p:spPr/>
        <p:txBody>
          <a:bodyPr/>
          <a:lstStyle/>
          <a:p>
            <a:fld id="{77D1E4D9-C8DF-4654-9959-5C110C0E3827}" type="slidenum">
              <a:rPr lang="en-US" smtClean="0"/>
              <a:t>48</a:t>
            </a:fld>
            <a:endParaRPr lang="en-US"/>
          </a:p>
        </p:txBody>
      </p:sp>
      <p:pic>
        <p:nvPicPr>
          <p:cNvPr id="5" name="Imagen 4">
            <a:extLst>
              <a:ext uri="{FF2B5EF4-FFF2-40B4-BE49-F238E27FC236}">
                <a16:creationId xmlns:a16="http://schemas.microsoft.com/office/drawing/2014/main" id="{ED28ADC6-2D24-98D7-48B9-46C2E8AD1B7A}"/>
              </a:ext>
            </a:extLst>
          </p:cNvPr>
          <p:cNvPicPr>
            <a:picLocks noChangeAspect="1"/>
          </p:cNvPicPr>
          <p:nvPr/>
        </p:nvPicPr>
        <p:blipFill>
          <a:blip r:embed="rId2"/>
          <a:stretch>
            <a:fillRect/>
          </a:stretch>
        </p:blipFill>
        <p:spPr>
          <a:xfrm>
            <a:off x="2149642" y="475072"/>
            <a:ext cx="8718859" cy="5653012"/>
          </a:xfrm>
          <a:prstGeom prst="rect">
            <a:avLst/>
          </a:prstGeom>
        </p:spPr>
      </p:pic>
    </p:spTree>
    <p:extLst>
      <p:ext uri="{BB962C8B-B14F-4D97-AF65-F5344CB8AC3E}">
        <p14:creationId xmlns:p14="http://schemas.microsoft.com/office/powerpoint/2010/main" val="3374922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B0879049-6395-F07E-6ACC-1956A204D199}"/>
              </a:ext>
            </a:extLst>
          </p:cNvPr>
          <p:cNvSpPr>
            <a:spLocks noGrp="1"/>
          </p:cNvSpPr>
          <p:nvPr>
            <p:ph type="ftr" sz="quarter" idx="11"/>
          </p:nvPr>
        </p:nvSpPr>
        <p:spPr/>
        <p:txBody>
          <a:bodyPr/>
          <a:lstStyle/>
          <a:p>
            <a:endParaRPr lang="en-US"/>
          </a:p>
        </p:txBody>
      </p:sp>
      <p:sp>
        <p:nvSpPr>
          <p:cNvPr id="3" name="Marcador de número de diapositiva 2">
            <a:extLst>
              <a:ext uri="{FF2B5EF4-FFF2-40B4-BE49-F238E27FC236}">
                <a16:creationId xmlns:a16="http://schemas.microsoft.com/office/drawing/2014/main" id="{8227BDF8-1F09-458B-5621-C86427D45D67}"/>
              </a:ext>
            </a:extLst>
          </p:cNvPr>
          <p:cNvSpPr>
            <a:spLocks noGrp="1"/>
          </p:cNvSpPr>
          <p:nvPr>
            <p:ph type="sldNum" sz="quarter" idx="12"/>
          </p:nvPr>
        </p:nvSpPr>
        <p:spPr/>
        <p:txBody>
          <a:bodyPr/>
          <a:lstStyle/>
          <a:p>
            <a:fld id="{77D1E4D9-C8DF-4654-9959-5C110C0E3827}" type="slidenum">
              <a:rPr lang="en-US" smtClean="0"/>
              <a:t>49</a:t>
            </a:fld>
            <a:endParaRPr lang="en-US"/>
          </a:p>
        </p:txBody>
      </p:sp>
      <p:pic>
        <p:nvPicPr>
          <p:cNvPr id="5" name="Imagen 4">
            <a:extLst>
              <a:ext uri="{FF2B5EF4-FFF2-40B4-BE49-F238E27FC236}">
                <a16:creationId xmlns:a16="http://schemas.microsoft.com/office/drawing/2014/main" id="{02C16405-E7E9-06EA-9E00-5BEC09A4682E}"/>
              </a:ext>
            </a:extLst>
          </p:cNvPr>
          <p:cNvPicPr>
            <a:picLocks noChangeAspect="1"/>
          </p:cNvPicPr>
          <p:nvPr/>
        </p:nvPicPr>
        <p:blipFill>
          <a:blip r:embed="rId2"/>
          <a:stretch>
            <a:fillRect/>
          </a:stretch>
        </p:blipFill>
        <p:spPr>
          <a:xfrm>
            <a:off x="1155032" y="204644"/>
            <a:ext cx="9176084" cy="5988092"/>
          </a:xfrm>
          <a:prstGeom prst="rect">
            <a:avLst/>
          </a:prstGeom>
        </p:spPr>
      </p:pic>
    </p:spTree>
    <p:extLst>
      <p:ext uri="{BB962C8B-B14F-4D97-AF65-F5344CB8AC3E}">
        <p14:creationId xmlns:p14="http://schemas.microsoft.com/office/powerpoint/2010/main" val="390894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684033" y="2799746"/>
            <a:ext cx="8991600" cy="1261295"/>
          </a:xfrm>
        </p:spPr>
        <p:txBody>
          <a:bodyPr/>
          <a:lstStyle/>
          <a:p>
            <a:r>
              <a:rPr lang="es-ES" sz="3600" dirty="0"/>
              <a:t>MOMENTO I</a:t>
            </a:r>
            <a:endParaRPr lang="en-US" sz="3600" dirty="0"/>
          </a:p>
        </p:txBody>
      </p:sp>
      <p:sp>
        <p:nvSpPr>
          <p:cNvPr id="5" name="Subtítulo 4"/>
          <p:cNvSpPr>
            <a:spLocks noGrp="1"/>
          </p:cNvSpPr>
          <p:nvPr>
            <p:ph type="subTitle" idx="1"/>
          </p:nvPr>
        </p:nvSpPr>
        <p:spPr>
          <a:xfrm>
            <a:off x="2684034" y="4061041"/>
            <a:ext cx="8991599" cy="580921"/>
          </a:xfrm>
        </p:spPr>
        <p:txBody>
          <a:bodyPr/>
          <a:lstStyle/>
          <a:p>
            <a:r>
              <a:rPr lang="es-ES" sz="2400" b="1" spc="300" dirty="0"/>
              <a:t>AUTOCUIDADO DE LA COMUNIDAD ESCOLAR</a:t>
            </a:r>
            <a:endParaRPr lang="en-US" sz="2400" spc="300" dirty="0"/>
          </a:p>
        </p:txBody>
      </p:sp>
      <p:sp>
        <p:nvSpPr>
          <p:cNvPr id="3" name="Marcador de número de diapositiva 2"/>
          <p:cNvSpPr>
            <a:spLocks noGrp="1"/>
          </p:cNvSpPr>
          <p:nvPr>
            <p:ph type="sldNum" sz="quarter" idx="4294967295"/>
          </p:nvPr>
        </p:nvSpPr>
        <p:spPr>
          <a:xfrm>
            <a:off x="10344150" y="6370639"/>
            <a:ext cx="323850" cy="433387"/>
          </a:xfrm>
        </p:spPr>
        <p:txBody>
          <a:bodyPr/>
          <a:lstStyle/>
          <a:p>
            <a:fld id="{A8B35166-1DF5-43F5-B92C-DCC00CBB8294}" type="slidenum">
              <a:rPr lang="en-US" smtClean="0"/>
              <a:t>5</a:t>
            </a:fld>
            <a:endParaRPr lang="en-US" dirty="0"/>
          </a:p>
        </p:txBody>
      </p:sp>
    </p:spTree>
    <p:extLst>
      <p:ext uri="{BB962C8B-B14F-4D97-AF65-F5344CB8AC3E}">
        <p14:creationId xmlns:p14="http://schemas.microsoft.com/office/powerpoint/2010/main" val="1106018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Samuel Verdugo\Documents\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4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523814" y="1757643"/>
            <a:ext cx="4860540" cy="1069503"/>
          </a:xfrm>
          <a:prstGeom prst="rect">
            <a:avLst/>
          </a:prstGeom>
          <a:noFill/>
        </p:spPr>
        <p:txBody>
          <a:bodyPr wrap="square" lIns="53321" tIns="26660" rIns="53321" bIns="26660" rtlCol="0">
            <a:spAutoFit/>
          </a:bodyPr>
          <a:lstStyle/>
          <a:p>
            <a:pPr algn="ctr" defTabSz="566798">
              <a:spcBef>
                <a:spcPts val="450"/>
              </a:spcBef>
              <a:spcAft>
                <a:spcPts val="450"/>
              </a:spcAft>
            </a:pPr>
            <a:r>
              <a:rPr lang="es-ES" sz="6600" b="1" dirty="0">
                <a:solidFill>
                  <a:srgbClr val="585C5C"/>
                </a:solidFill>
                <a:latin typeface="Open Sans Semibold" pitchFamily="34" charset="0"/>
                <a:ea typeface="Open Sans Semibold" pitchFamily="34" charset="0"/>
                <a:cs typeface="Open Sans Semibold" pitchFamily="34" charset="0"/>
              </a:rPr>
              <a:t>GRACIAS</a:t>
            </a:r>
          </a:p>
        </p:txBody>
      </p:sp>
      <p:sp>
        <p:nvSpPr>
          <p:cNvPr id="4" name="Marcador de texto 3">
            <a:extLst>
              <a:ext uri="{FF2B5EF4-FFF2-40B4-BE49-F238E27FC236}">
                <a16:creationId xmlns:a16="http://schemas.microsoft.com/office/drawing/2014/main" id="{60828E04-9C2A-4859-8050-C2DF67A249CB}"/>
              </a:ext>
            </a:extLst>
          </p:cNvPr>
          <p:cNvSpPr txBox="1">
            <a:spLocks/>
          </p:cNvSpPr>
          <p:nvPr/>
        </p:nvSpPr>
        <p:spPr>
          <a:xfrm>
            <a:off x="2230056" y="3149783"/>
            <a:ext cx="4232200" cy="517392"/>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Tx/>
            </a:pPr>
            <a:r>
              <a:rPr lang="es-MX" sz="1350" dirty="0" err="1">
                <a:latin typeface="Adelle Sans"/>
              </a:rPr>
              <a:t>Supervision</a:t>
            </a:r>
            <a:r>
              <a:rPr lang="es-MX" sz="1350" dirty="0">
                <a:latin typeface="Adelle Sans"/>
              </a:rPr>
              <a:t> de Bachilleratos Digitales y </a:t>
            </a:r>
            <a:r>
              <a:rPr lang="es-MX" sz="1350" dirty="0" err="1">
                <a:latin typeface="Adelle Sans"/>
              </a:rPr>
              <a:t>Telebachilleratos</a:t>
            </a:r>
            <a:r>
              <a:rPr lang="es-MX" sz="1350" dirty="0">
                <a:latin typeface="Adelle Sans"/>
              </a:rPr>
              <a:t> Comunitarios Zona 015</a:t>
            </a:r>
          </a:p>
        </p:txBody>
      </p:sp>
      <p:pic>
        <p:nvPicPr>
          <p:cNvPr id="5" name="Gráfico 7" descr="Usuario" title="Icono - Nombre del presentador">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9971" y="3503426"/>
            <a:ext cx="164175" cy="164175"/>
          </a:xfrm>
          <a:prstGeom prst="rect">
            <a:avLst/>
          </a:prstGeom>
        </p:spPr>
      </p:pic>
      <p:sp>
        <p:nvSpPr>
          <p:cNvPr id="7" name="Marcador de texto 4">
            <a:extLst>
              <a:ext uri="{FF2B5EF4-FFF2-40B4-BE49-F238E27FC236}">
                <a16:creationId xmlns:a16="http://schemas.microsoft.com/office/drawing/2014/main" id="{11265965-2271-4C1C-BD0A-6F85F80FF9A6}"/>
              </a:ext>
            </a:extLst>
          </p:cNvPr>
          <p:cNvSpPr txBox="1">
            <a:spLocks/>
          </p:cNvSpPr>
          <p:nvPr/>
        </p:nvSpPr>
        <p:spPr>
          <a:xfrm>
            <a:off x="2221239" y="3707182"/>
            <a:ext cx="4313223" cy="297621"/>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s-MX" sz="1350" dirty="0">
                <a:latin typeface="Adelle Sans"/>
              </a:rPr>
              <a:t>2383921989 ext. 1134</a:t>
            </a:r>
          </a:p>
        </p:txBody>
      </p:sp>
      <p:pic>
        <p:nvPicPr>
          <p:cNvPr id="8" name="Gráfico 9" descr="Smartphone" title="Icono: número de teléfono del presentado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49971" y="3764762"/>
            <a:ext cx="164175" cy="164175"/>
          </a:xfrm>
          <a:prstGeom prst="rect">
            <a:avLst/>
          </a:prstGeom>
        </p:spPr>
      </p:pic>
      <p:sp>
        <p:nvSpPr>
          <p:cNvPr id="9" name="Marcador de texto 5">
            <a:extLst>
              <a:ext uri="{FF2B5EF4-FFF2-40B4-BE49-F238E27FC236}">
                <a16:creationId xmlns:a16="http://schemas.microsoft.com/office/drawing/2014/main" id="{50A3BCC3-A277-4C0B-9EBA-EB53990D8EBD}"/>
              </a:ext>
            </a:extLst>
          </p:cNvPr>
          <p:cNvSpPr txBox="1">
            <a:spLocks/>
          </p:cNvSpPr>
          <p:nvPr/>
        </p:nvSpPr>
        <p:spPr>
          <a:xfrm>
            <a:off x="2230056" y="3990238"/>
            <a:ext cx="4484089" cy="396567"/>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s-MX" sz="1350" dirty="0">
                <a:latin typeface="Adelle Sans"/>
              </a:rPr>
              <a:t>21fms0081k@seppue.gob.mx</a:t>
            </a:r>
          </a:p>
        </p:txBody>
      </p:sp>
      <p:pic>
        <p:nvPicPr>
          <p:cNvPr id="10" name="Gráfico 8" descr="Sobre" title="Icono Correo del presentador">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49971" y="4026098"/>
            <a:ext cx="164175" cy="164175"/>
          </a:xfrm>
          <a:prstGeom prst="rect">
            <a:avLst/>
          </a:prstGeom>
        </p:spPr>
      </p:pic>
    </p:spTree>
    <p:extLst>
      <p:ext uri="{BB962C8B-B14F-4D97-AF65-F5344CB8AC3E}">
        <p14:creationId xmlns:p14="http://schemas.microsoft.com/office/powerpoint/2010/main" val="3531142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6</a:t>
            </a:fld>
            <a:endParaRPr lang="es-MX" dirty="0"/>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latin typeface="Adelle Sans" panose="02000503000000020004" pitchFamily="50" charset="0"/>
            </a:endParaRPr>
          </a:p>
        </p:txBody>
      </p:sp>
      <p:sp>
        <p:nvSpPr>
          <p:cNvPr id="2" name="Rectángulo 1"/>
          <p:cNvSpPr/>
          <p:nvPr/>
        </p:nvSpPr>
        <p:spPr>
          <a:xfrm>
            <a:off x="619125" y="674820"/>
            <a:ext cx="10601325" cy="954107"/>
          </a:xfrm>
          <a:prstGeom prst="rect">
            <a:avLst/>
          </a:prstGeom>
        </p:spPr>
        <p:txBody>
          <a:bodyPr wrap="square">
            <a:spAutoFit/>
          </a:bodyPr>
          <a:lstStyle/>
          <a:p>
            <a:pPr lvl="0" algn="just"/>
            <a:r>
              <a:rPr lang="es-MX" sz="2000" b="1" dirty="0">
                <a:solidFill>
                  <a:schemeClr val="bg2">
                    <a:lumMod val="10000"/>
                  </a:schemeClr>
                </a:solidFill>
                <a:latin typeface="Adelle Sans" panose="02000503000000020004" charset="0"/>
              </a:rPr>
              <a:t>Propósito general del momento: </a:t>
            </a:r>
            <a:r>
              <a:rPr lang="es-ES" sz="1800" dirty="0"/>
              <a:t>Reflexionar sobre los beneficios del autocuidado de la comunidad escolar, para fomentar nuevos y mejores hábitos que repercutan en su vida personal y profesional.</a:t>
            </a:r>
            <a:endParaRPr lang="en-US" sz="1800" dirty="0"/>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a:t>
            </a:r>
            <a:endParaRPr lang="es-MX" sz="2800" dirty="0"/>
          </a:p>
        </p:txBody>
      </p:sp>
      <p:graphicFrame>
        <p:nvGraphicFramePr>
          <p:cNvPr id="8" name="Diagrama 7">
            <a:extLst>
              <a:ext uri="{FF2B5EF4-FFF2-40B4-BE49-F238E27FC236}">
                <a16:creationId xmlns:a16="http://schemas.microsoft.com/office/drawing/2014/main" id="{BE035D93-E4DA-E3AF-CE36-BA7321D8A25E}"/>
              </a:ext>
            </a:extLst>
          </p:cNvPr>
          <p:cNvGraphicFramePr/>
          <p:nvPr>
            <p:extLst>
              <p:ext uri="{D42A27DB-BD31-4B8C-83A1-F6EECF244321}">
                <p14:modId xmlns:p14="http://schemas.microsoft.com/office/powerpoint/2010/main" val="2975392176"/>
              </p:ext>
            </p:extLst>
          </p:nvPr>
        </p:nvGraphicFramePr>
        <p:xfrm>
          <a:off x="619125" y="1733550"/>
          <a:ext cx="10601325" cy="437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96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7</a:t>
            </a:fld>
            <a:endParaRPr lang="es-MX" dirty="0"/>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432000" y="199761"/>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a:t>
            </a:r>
            <a:endParaRPr lang="es-MX" sz="2800" dirty="0"/>
          </a:p>
        </p:txBody>
      </p:sp>
      <p:sp>
        <p:nvSpPr>
          <p:cNvPr id="3" name="Rectángulo 2"/>
          <p:cNvSpPr/>
          <p:nvPr/>
        </p:nvSpPr>
        <p:spPr>
          <a:xfrm>
            <a:off x="3643432" y="92595"/>
            <a:ext cx="8302524" cy="646331"/>
          </a:xfrm>
          <a:prstGeom prst="rect">
            <a:avLst/>
          </a:prstGeom>
        </p:spPr>
        <p:txBody>
          <a:bodyPr wrap="square">
            <a:spAutoFit/>
          </a:bodyPr>
          <a:lstStyle/>
          <a:p>
            <a:pPr marL="228600" lvl="1" indent="-228600" algn="just" defTabSz="889000">
              <a:lnSpc>
                <a:spcPct val="90000"/>
              </a:lnSpc>
              <a:spcBef>
                <a:spcPct val="0"/>
              </a:spcBef>
              <a:spcAft>
                <a:spcPct val="15000"/>
              </a:spcAft>
              <a:buFont typeface="+mj-lt"/>
              <a:buChar char="••"/>
            </a:pPr>
            <a:r>
              <a:rPr lang="es-MX" sz="2000" b="1" kern="1200" dirty="0"/>
              <a:t>Reflexionar sobre los hábitos que contribuyan al bienestar personal y al autocuidado.</a:t>
            </a:r>
          </a:p>
        </p:txBody>
      </p:sp>
      <p:pic>
        <p:nvPicPr>
          <p:cNvPr id="2" name="Imagen 1"/>
          <p:cNvPicPr>
            <a:picLocks noChangeAspect="1"/>
          </p:cNvPicPr>
          <p:nvPr/>
        </p:nvPicPr>
        <p:blipFill>
          <a:blip r:embed="rId3"/>
          <a:stretch>
            <a:fillRect/>
          </a:stretch>
        </p:blipFill>
        <p:spPr>
          <a:xfrm>
            <a:off x="432000" y="738926"/>
            <a:ext cx="10570780" cy="5980716"/>
          </a:xfrm>
          <a:prstGeom prst="rect">
            <a:avLst/>
          </a:prstGeom>
        </p:spPr>
      </p:pic>
    </p:spTree>
    <p:extLst>
      <p:ext uri="{BB962C8B-B14F-4D97-AF65-F5344CB8AC3E}">
        <p14:creationId xmlns:p14="http://schemas.microsoft.com/office/powerpoint/2010/main" val="170014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8</a:t>
            </a:fld>
            <a:endParaRPr lang="es-MX" dirty="0"/>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a:t>
            </a:r>
            <a:endParaRPr lang="es-MX" sz="2800" dirty="0"/>
          </a:p>
        </p:txBody>
      </p:sp>
      <p:sp>
        <p:nvSpPr>
          <p:cNvPr id="3" name="Rectángulo 2"/>
          <p:cNvSpPr/>
          <p:nvPr/>
        </p:nvSpPr>
        <p:spPr>
          <a:xfrm>
            <a:off x="738361" y="914470"/>
            <a:ext cx="10040732" cy="369332"/>
          </a:xfrm>
          <a:prstGeom prst="rect">
            <a:avLst/>
          </a:prstGeom>
        </p:spPr>
        <p:txBody>
          <a:bodyPr wrap="square">
            <a:spAutoFit/>
          </a:bodyPr>
          <a:lstStyle/>
          <a:p>
            <a:pPr marL="228600" lvl="1" indent="-228600" defTabSz="889000">
              <a:lnSpc>
                <a:spcPct val="90000"/>
              </a:lnSpc>
              <a:spcBef>
                <a:spcPct val="0"/>
              </a:spcBef>
              <a:spcAft>
                <a:spcPct val="15000"/>
              </a:spcAft>
              <a:buFont typeface="+mj-lt"/>
              <a:buChar char="••"/>
            </a:pPr>
            <a:r>
              <a:rPr lang="es-MX" sz="2000" b="1" kern="1200" dirty="0"/>
              <a:t>Escribir tres hábitos que suman al autocuidado personal y profesional</a:t>
            </a:r>
          </a:p>
        </p:txBody>
      </p:sp>
      <p:pic>
        <p:nvPicPr>
          <p:cNvPr id="2" name="Imagen 1"/>
          <p:cNvPicPr>
            <a:picLocks noChangeAspect="1"/>
          </p:cNvPicPr>
          <p:nvPr/>
        </p:nvPicPr>
        <p:blipFill>
          <a:blip r:embed="rId3"/>
          <a:stretch>
            <a:fillRect/>
          </a:stretch>
        </p:blipFill>
        <p:spPr>
          <a:xfrm>
            <a:off x="432000" y="1700235"/>
            <a:ext cx="10653455" cy="3621273"/>
          </a:xfrm>
          <a:prstGeom prst="rect">
            <a:avLst/>
          </a:prstGeom>
        </p:spPr>
      </p:pic>
    </p:spTree>
    <p:extLst>
      <p:ext uri="{BB962C8B-B14F-4D97-AF65-F5344CB8AC3E}">
        <p14:creationId xmlns:p14="http://schemas.microsoft.com/office/powerpoint/2010/main" val="24020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55D5B10-A40B-6F16-6540-E48D5CBEA142}"/>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236A7D07-451C-C321-42E2-E9415D75B80C}"/>
              </a:ext>
            </a:extLst>
          </p:cNvPr>
          <p:cNvSpPr>
            <a:spLocks noGrp="1"/>
          </p:cNvSpPr>
          <p:nvPr>
            <p:ph type="sldNum" sz="quarter" idx="12"/>
          </p:nvPr>
        </p:nvSpPr>
        <p:spPr/>
        <p:txBody>
          <a:bodyPr/>
          <a:lstStyle/>
          <a:p>
            <a:fld id="{DD0CB820-9F45-407D-9109-72B911C78395}" type="slidenum">
              <a:rPr lang="es-MX" smtClean="0"/>
              <a:t>9</a:t>
            </a:fld>
            <a:endParaRPr lang="es-MX" dirty="0"/>
          </a:p>
        </p:txBody>
      </p:sp>
      <p:sp>
        <p:nvSpPr>
          <p:cNvPr id="6" name="Rectángulo 5" descr="Bloque de énfasis">
            <a:extLst>
              <a:ext uri="{FF2B5EF4-FFF2-40B4-BE49-F238E27FC236}">
                <a16:creationId xmlns:a16="http://schemas.microsoft.com/office/drawing/2014/main" id="{9BBCCAC6-E176-56E4-95AC-5830C04E3CB4}"/>
              </a:ext>
              <a:ext uri="{C183D7F6-B498-43B3-948B-1728B52AA6E4}">
                <adec:decorative xmlns:adec="http://schemas.microsoft.com/office/drawing/2017/decorative" val="1"/>
              </a:ext>
            </a:extLst>
          </p:cNvPr>
          <p:cNvSpPr/>
          <p:nvPr/>
        </p:nvSpPr>
        <p:spPr>
          <a:xfrm>
            <a:off x="1834873" y="588702"/>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MX" sz="1350" dirty="0">
              <a:latin typeface="Adelle Sans" panose="02000503000000020004" pitchFamily="50" charset="0"/>
            </a:endParaRPr>
          </a:p>
        </p:txBody>
      </p:sp>
      <p:sp>
        <p:nvSpPr>
          <p:cNvPr id="29" name="Título 1">
            <a:extLst>
              <a:ext uri="{FF2B5EF4-FFF2-40B4-BE49-F238E27FC236}">
                <a16:creationId xmlns:a16="http://schemas.microsoft.com/office/drawing/2014/main" id="{638E1405-6219-601C-6C36-E7AF4EC1F653}"/>
              </a:ext>
            </a:extLst>
          </p:cNvPr>
          <p:cNvSpPr txBox="1">
            <a:spLocks/>
          </p:cNvSpPr>
          <p:nvPr/>
        </p:nvSpPr>
        <p:spPr>
          <a:xfrm>
            <a:off x="1796793" y="154429"/>
            <a:ext cx="8496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buClrTx/>
              <a:buFontTx/>
            </a:pPr>
            <a:r>
              <a:rPr lang="es-ES" sz="2800" dirty="0">
                <a:solidFill>
                  <a:schemeClr val="bg2">
                    <a:lumMod val="10000"/>
                  </a:schemeClr>
                </a:solidFill>
                <a:latin typeface="Adelle Sans"/>
                <a:cs typeface="Arial"/>
              </a:rPr>
              <a:t>Momento I</a:t>
            </a:r>
            <a:endParaRPr lang="es-MX" sz="2800" dirty="0"/>
          </a:p>
        </p:txBody>
      </p:sp>
      <p:sp>
        <p:nvSpPr>
          <p:cNvPr id="2" name="Rectángulo 1"/>
          <p:cNvSpPr/>
          <p:nvPr/>
        </p:nvSpPr>
        <p:spPr>
          <a:xfrm>
            <a:off x="1182983" y="2149475"/>
            <a:ext cx="9723619" cy="1415772"/>
          </a:xfrm>
          <a:prstGeom prst="rect">
            <a:avLst/>
          </a:prstGeom>
        </p:spPr>
        <p:txBody>
          <a:bodyPr wrap="square">
            <a:spAutoFit/>
          </a:bodyPr>
          <a:lstStyle/>
          <a:p>
            <a:r>
              <a:rPr lang="es-MX" sz="2400" dirty="0"/>
              <a:t>Para complementar la información revisa el siguiente video:</a:t>
            </a:r>
          </a:p>
          <a:p>
            <a:endParaRPr lang="es-MX" dirty="0"/>
          </a:p>
          <a:p>
            <a:pPr algn="ctr"/>
            <a:r>
              <a:rPr lang="es-MX" sz="2000" dirty="0">
                <a:hlinkClick r:id="rId3"/>
              </a:rPr>
              <a:t>https://www.youtube.com/watch?v=cjkmDOE5pm8</a:t>
            </a:r>
            <a:endParaRPr lang="es-MX" sz="2000" dirty="0"/>
          </a:p>
          <a:p>
            <a:endParaRPr lang="es-MX" dirty="0"/>
          </a:p>
          <a:p>
            <a:endParaRPr lang="es-MX" dirty="0"/>
          </a:p>
        </p:txBody>
      </p:sp>
    </p:spTree>
    <p:extLst>
      <p:ext uri="{BB962C8B-B14F-4D97-AF65-F5344CB8AC3E}">
        <p14:creationId xmlns:p14="http://schemas.microsoft.com/office/powerpoint/2010/main" val="2581817950"/>
      </p:ext>
    </p:extLst>
  </p:cSld>
  <p:clrMapOvr>
    <a:masterClrMapping/>
  </p:clrMapOvr>
</p:sld>
</file>

<file path=ppt/theme/theme1.xml><?xml version="1.0" encoding="utf-8"?>
<a:theme xmlns:a="http://schemas.openxmlformats.org/drawingml/2006/main" name="1_Tema de Office">
  <a:themeElements>
    <a:clrScheme name="Personalizado 5">
      <a:dk1>
        <a:srgbClr val="636569"/>
      </a:dk1>
      <a:lt1>
        <a:srgbClr val="FFFFFF"/>
      </a:lt1>
      <a:dk2>
        <a:srgbClr val="D6D1C4"/>
      </a:dk2>
      <a:lt2>
        <a:srgbClr val="F5F1F0"/>
      </a:lt2>
      <a:accent1>
        <a:srgbClr val="691C32"/>
      </a:accent1>
      <a:accent2>
        <a:srgbClr val="D6D1C4"/>
      </a:accent2>
      <a:accent3>
        <a:srgbClr val="97A99F"/>
      </a:accent3>
      <a:accent4>
        <a:srgbClr val="A6A6A8"/>
      </a:accent4>
      <a:accent5>
        <a:srgbClr val="E9DBDB"/>
      </a:accent5>
      <a:accent6>
        <a:srgbClr val="C5C4BF"/>
      </a:accent6>
      <a:hlink>
        <a:srgbClr val="413A3A"/>
      </a:hlink>
      <a:folHlink>
        <a:srgbClr val="6611CC"/>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7134_TF16411250.potx" id="{AFD1EEBC-1FCB-412D-BD8F-A8D7BE61F0B0}" vid="{D7B982B1-41C1-41FF-810A-002D4E22DB4A}"/>
    </a:ext>
  </a:extLst>
</a:theme>
</file>

<file path=ppt/theme/theme2.xml><?xml version="1.0" encoding="utf-8"?>
<a:theme xmlns:a="http://schemas.openxmlformats.org/drawingml/2006/main" name="Tema de Office">
  <a:themeElements>
    <a:clrScheme name="Personalizado 5">
      <a:dk1>
        <a:srgbClr val="636569"/>
      </a:dk1>
      <a:lt1>
        <a:srgbClr val="FFFFFF"/>
      </a:lt1>
      <a:dk2>
        <a:srgbClr val="D6D1C4"/>
      </a:dk2>
      <a:lt2>
        <a:srgbClr val="F5F1F0"/>
      </a:lt2>
      <a:accent1>
        <a:srgbClr val="691C32"/>
      </a:accent1>
      <a:accent2>
        <a:srgbClr val="D6D1C4"/>
      </a:accent2>
      <a:accent3>
        <a:srgbClr val="97A99F"/>
      </a:accent3>
      <a:accent4>
        <a:srgbClr val="A6A6A8"/>
      </a:accent4>
      <a:accent5>
        <a:srgbClr val="E9DBDB"/>
      </a:accent5>
      <a:accent6>
        <a:srgbClr val="C5C4BF"/>
      </a:accent6>
      <a:hlink>
        <a:srgbClr val="413A3A"/>
      </a:hlink>
      <a:folHlink>
        <a:srgbClr val="6611CC"/>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7134_TF16411250.potx" id="{AFD1EEBC-1FCB-412D-BD8F-A8D7BE61F0B0}" vid="{D7B982B1-41C1-41FF-810A-002D4E22DB4A}"/>
    </a:ext>
  </a:extLst>
</a:theme>
</file>

<file path=ppt/theme/theme3.xml><?xml version="1.0" encoding="utf-8"?>
<a:theme xmlns:a="http://schemas.openxmlformats.org/drawingml/2006/main" name="2_Tema de Office">
  <a:themeElements>
    <a:clrScheme name="Personalizado 5">
      <a:dk1>
        <a:srgbClr val="636569"/>
      </a:dk1>
      <a:lt1>
        <a:srgbClr val="FFFFFF"/>
      </a:lt1>
      <a:dk2>
        <a:srgbClr val="D6D1C4"/>
      </a:dk2>
      <a:lt2>
        <a:srgbClr val="F5F1F0"/>
      </a:lt2>
      <a:accent1>
        <a:srgbClr val="691C32"/>
      </a:accent1>
      <a:accent2>
        <a:srgbClr val="D6D1C4"/>
      </a:accent2>
      <a:accent3>
        <a:srgbClr val="97A99F"/>
      </a:accent3>
      <a:accent4>
        <a:srgbClr val="A6A6A8"/>
      </a:accent4>
      <a:accent5>
        <a:srgbClr val="E9DBDB"/>
      </a:accent5>
      <a:accent6>
        <a:srgbClr val="C5C4BF"/>
      </a:accent6>
      <a:hlink>
        <a:srgbClr val="413A3A"/>
      </a:hlink>
      <a:folHlink>
        <a:srgbClr val="6611CC"/>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7134_TF16411250.potx" id="{AFD1EEBC-1FCB-412D-BD8F-A8D7BE61F0B0}" vid="{D7B982B1-41C1-41FF-810A-002D4E22DB4A}"/>
    </a:ext>
  </a:ext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6782</TotalTime>
  <Words>2721</Words>
  <Application>Microsoft Office PowerPoint</Application>
  <PresentationFormat>Panorámica</PresentationFormat>
  <Paragraphs>797</Paragraphs>
  <Slides>50</Slides>
  <Notes>19</Notes>
  <HiddenSlides>0</HiddenSlides>
  <MMClips>0</MMClips>
  <ScaleCrop>false</ScaleCrop>
  <HeadingPairs>
    <vt:vector size="4" baseType="variant">
      <vt:variant>
        <vt:lpstr>Tema</vt:lpstr>
      </vt:variant>
      <vt:variant>
        <vt:i4>3</vt:i4>
      </vt:variant>
      <vt:variant>
        <vt:lpstr>Títulos de diapositiva</vt:lpstr>
      </vt:variant>
      <vt:variant>
        <vt:i4>50</vt:i4>
      </vt:variant>
    </vt:vector>
  </HeadingPairs>
  <TitlesOfParts>
    <vt:vector size="53" baseType="lpstr">
      <vt:lpstr>1_Tema de Office</vt:lpstr>
      <vt:lpstr>Tema de Office</vt:lpstr>
      <vt:lpstr>2_Tema de Office</vt:lpstr>
      <vt:lpstr>Consejo Académico de   Educación Media Superior  (CAEMS) y  Segunda Sesión Ordinaria   Ciclo Escolar 2024 - 2025</vt:lpstr>
      <vt:lpstr>Presentación de PowerPoint</vt:lpstr>
      <vt:lpstr>SEGUNDA  SESIÓN CAEMS PLANTELES</vt:lpstr>
      <vt:lpstr>Propósito general de la sesión </vt:lpstr>
      <vt:lpstr>MOMENTO I</vt:lpstr>
      <vt:lpstr>Presentación de PowerPoint</vt:lpstr>
      <vt:lpstr>Presentación de PowerPoint</vt:lpstr>
      <vt:lpstr>Presentación de PowerPoint</vt:lpstr>
      <vt:lpstr>Presentación de PowerPoint</vt:lpstr>
      <vt:lpstr>Presentación de PowerPoint</vt:lpstr>
      <vt:lpstr>MOMENTO II</vt:lpstr>
      <vt:lpstr>Presentación de PowerPoint</vt:lpstr>
      <vt:lpstr>Presentación de PowerPoint</vt:lpstr>
      <vt:lpstr>Presentación de PowerPoint</vt:lpstr>
      <vt:lpstr>MOMENTO III</vt:lpstr>
      <vt:lpstr>Presentación de PowerPoint</vt:lpstr>
      <vt:lpstr>Presentación de PowerPoint</vt:lpstr>
      <vt:lpstr>Presentación de PowerPoint</vt:lpstr>
      <vt:lpstr>Presentación de PowerPoint</vt:lpstr>
      <vt:lpstr>Presentación de PowerPoint</vt:lpstr>
      <vt:lpstr>Presentación de PowerPoint</vt:lpstr>
      <vt:lpstr>Articulación de Ejes 1 y 4 con acciones/actividades académicas</vt:lpstr>
      <vt:lpstr>Articulación de Ejes 1 y 4 con acciones/actividades académicas</vt:lpstr>
      <vt:lpstr>MOMENTO IV</vt:lpstr>
      <vt:lpstr>Momento 4    Asuntos  generales de la escuela  </vt:lpstr>
      <vt:lpstr>ASUNTOS GENERALES</vt:lpstr>
      <vt:lpstr>ASUNTOS GENERALES</vt:lpstr>
      <vt:lpstr>FORMULARIOS AL FINAL DE LA GUÍA</vt:lpstr>
      <vt:lpstr>Presentación de PowerPoint</vt:lpstr>
      <vt:lpstr>SiATECCE</vt:lpstr>
      <vt:lpstr>Presentación de PowerPoint</vt:lpstr>
      <vt:lpstr>Presentación de PowerPoint</vt:lpstr>
      <vt:lpstr>SiATECCE BD </vt:lpstr>
      <vt:lpstr>Compra de formas valoradas (kardex)  Día naranja</vt:lpstr>
      <vt:lpstr>Proyecto "Generación de herramientas psicoeducativas” BUAP</vt:lpstr>
      <vt:lpstr>Presentación de PowerPoint</vt:lpstr>
      <vt:lpstr>Consulta Nacional : Nuestro derecho   a comer SE-SIPINNA- World Visión México</vt:lpstr>
      <vt:lpstr>Consulta Nacional : Nuestro derecho a comer  SE-SIPINNA- World Vision México</vt:lpstr>
      <vt:lpstr>Consulta Nacional : Nuestro derecho a comer  SE-SIPINNA- World Vision México</vt:lpstr>
      <vt:lpstr>PLANTILLAS</vt:lpstr>
      <vt:lpstr>Fechas para la actualización de plantillas </vt:lpstr>
      <vt:lpstr>PROGRAMA DE RECICLADO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Seguimiento a la Sexta Sesión Ordinaria de Consejo Técnico Estatal y Taller Intensivo de Formación Continua para Docentes</dc:title>
  <dc:creator>Maribel Filigrana</dc:creator>
  <cp:lastModifiedBy>Christian Lopez</cp:lastModifiedBy>
  <cp:revision>314</cp:revision>
  <cp:lastPrinted>2023-05-22T03:58:33Z</cp:lastPrinted>
  <dcterms:modified xsi:type="dcterms:W3CDTF">2024-12-04T15:50:18Z</dcterms:modified>
</cp:coreProperties>
</file>